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presProps.xml" ContentType="application/vnd.openxmlformats-officedocument.presentationml.presPro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70.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121.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1902600" y="1512360"/>
            <a:ext cx="5338440" cy="1876320"/>
          </a:xfrm>
          <a:prstGeom prst="rect">
            <a:avLst/>
          </a:prstGeom>
          <a:noFill/>
          <a:ln w="0">
            <a:noFill/>
          </a:ln>
        </p:spPr>
        <p:txBody>
          <a:bodyPr lIns="0" rIns="0" tIns="0" bIns="0" anchor="ctr">
            <a:noAutofit/>
          </a:bodyPr>
          <a:p>
            <a:pPr indent="0">
              <a:buNone/>
            </a:pPr>
            <a:endParaRPr b="0" lang="tr-TR" sz="1400" spc="-1" strike="noStrike">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tr-TR" sz="3200" spc="-1" strike="noStrike">
              <a:solidFill>
                <a:srgbClr val="ffffff"/>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28" name="PlaceHolder 1"/>
          <p:cNvSpPr>
            <a:spLocks noGrp="1"/>
          </p:cNvSpPr>
          <p:nvPr>
            <p:ph type="title"/>
          </p:nvPr>
        </p:nvSpPr>
        <p:spPr>
          <a:xfrm>
            <a:off x="1902600" y="1512360"/>
            <a:ext cx="5338440" cy="1876320"/>
          </a:xfrm>
          <a:prstGeom prst="rect">
            <a:avLst/>
          </a:prstGeom>
          <a:noFill/>
          <a:ln w="0">
            <a:noFill/>
          </a:ln>
        </p:spPr>
        <p:txBody>
          <a:bodyPr lIns="0" rIns="0" tIns="0" bIns="0" anchor="ctr">
            <a:noAutofit/>
          </a:bodyPr>
          <a:p>
            <a:pPr indent="0">
              <a:buNone/>
            </a:pPr>
            <a:endParaRPr b="0" lang="tr-TR" sz="1400" spc="-1" strike="noStrike">
              <a:solidFill>
                <a:srgbClr val="000000"/>
              </a:solidFill>
              <a:latin typeface="Arial"/>
            </a:endParaRPr>
          </a:p>
        </p:txBody>
      </p:sp>
      <p:sp>
        <p:nvSpPr>
          <p:cNvPr id="2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tr-T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_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20000" y="903240"/>
            <a:ext cx="4079520" cy="2631600"/>
          </a:xfrm>
          <a:prstGeom prst="rect">
            <a:avLst/>
          </a:prstGeom>
          <a:noFill/>
          <a:ln w="0">
            <a:noFill/>
          </a:ln>
        </p:spPr>
        <p:txBody>
          <a:bodyPr lIns="91440" rIns="91440" tIns="91440" bIns="91440" anchor="ctr">
            <a:noAutofit/>
          </a:bodyPr>
          <a:p>
            <a:pPr indent="0">
              <a:buNone/>
            </a:pPr>
            <a:r>
              <a:rPr b="0" lang="tr-TR" sz="4800" spc="-1" strike="noStrike">
                <a:solidFill>
                  <a:srgbClr val="000000"/>
                </a:solidFill>
                <a:latin typeface="Arial"/>
              </a:rPr>
              <a:t>Ana başlık metnini düzenlemek için tıklayın</a:t>
            </a:r>
            <a:endParaRPr b="0" lang="tr-TR" sz="4800" spc="-1" strike="noStrike">
              <a:solidFill>
                <a:srgbClr val="000000"/>
              </a:solidFill>
              <a:latin typeface="Arial"/>
            </a:endParaRPr>
          </a:p>
        </p:txBody>
      </p:sp>
      <p:sp>
        <p:nvSpPr>
          <p:cNvPr id="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tr-TR" sz="1400" spc="-1" strike="noStrike">
                <a:solidFill>
                  <a:srgbClr val="000000"/>
                </a:solidFill>
                <a:latin typeface="Arial"/>
              </a:rPr>
              <a:t>Anahat metninin biçimini düzenlemek için tıklayın</a:t>
            </a:r>
            <a:endParaRPr b="0" lang="tr-T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tr-TR" sz="1400" spc="-1" strike="noStrike">
                <a:solidFill>
                  <a:srgbClr val="000000"/>
                </a:solidFill>
                <a:latin typeface="Arial"/>
              </a:rPr>
              <a:t>İkinci Anahat Düzeyi</a:t>
            </a:r>
            <a:endParaRPr b="0" lang="tr-T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tr-TR" sz="1400" spc="-1" strike="noStrike">
                <a:solidFill>
                  <a:srgbClr val="000000"/>
                </a:solidFill>
                <a:latin typeface="Arial"/>
              </a:rPr>
              <a:t>Üçüncü Anahat Düzeyi</a:t>
            </a:r>
            <a:endParaRPr b="0" lang="tr-T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tr-TR" sz="1400" spc="-1" strike="noStrike">
                <a:solidFill>
                  <a:srgbClr val="000000"/>
                </a:solidFill>
                <a:latin typeface="Arial"/>
              </a:rPr>
              <a:t>Dördüncü Anahat Düzeyi</a:t>
            </a:r>
            <a:endParaRPr b="0" lang="tr-T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tr-TR" sz="2000" spc="-1" strike="noStrike">
                <a:solidFill>
                  <a:srgbClr val="000000"/>
                </a:solidFill>
                <a:latin typeface="Arial"/>
              </a:rPr>
              <a:t>Beşinci Anahat Düzeyi</a:t>
            </a:r>
            <a:endParaRPr b="0" lang="tr-T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tr-TR" sz="2000" spc="-1" strike="noStrike">
                <a:solidFill>
                  <a:srgbClr val="000000"/>
                </a:solidFill>
                <a:latin typeface="Arial"/>
              </a:rPr>
              <a:t>Altıncı Anahat Düzeyi</a:t>
            </a:r>
            <a:endParaRPr b="0" lang="tr-T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tr-TR" sz="2000" spc="-1" strike="noStrike">
                <a:solidFill>
                  <a:srgbClr val="000000"/>
                </a:solidFill>
                <a:latin typeface="Arial"/>
              </a:rPr>
              <a:t>Yedinci Anahat Düzeyi</a:t>
            </a:r>
            <a:endParaRPr b="0" lang="tr-T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3216960" y="1653480"/>
            <a:ext cx="1598760" cy="1234440"/>
          </a:xfrm>
          <a:prstGeom prst="rect">
            <a:avLst/>
          </a:prstGeom>
          <a:noFill/>
          <a:ln w="0">
            <a:noFill/>
          </a:ln>
        </p:spPr>
        <p:txBody>
          <a:bodyPr lIns="91440" rIns="91440" tIns="91440" bIns="91440" anchor="ctr">
            <a:noAutofit/>
          </a:bodyPr>
          <a:p>
            <a:pPr indent="0">
              <a:buNone/>
            </a:pPr>
            <a:r>
              <a:rPr b="0" lang="tr-TR" sz="7200" spc="-1" strike="noStrike">
                <a:solidFill>
                  <a:srgbClr val="000000"/>
                </a:solidFill>
                <a:latin typeface="Arial"/>
              </a:rPr>
              <a:t>Ana başlık metnini düzenlemek için tıklayın</a:t>
            </a:r>
            <a:endParaRPr b="0" lang="tr-TR" sz="7200" spc="-1" strike="noStrike">
              <a:solidFill>
                <a:srgbClr val="000000"/>
              </a:solidFill>
              <a:latin typeface="Arial"/>
            </a:endParaRPr>
          </a:p>
        </p:txBody>
      </p:sp>
      <p:sp>
        <p:nvSpPr>
          <p:cNvPr id="5" name="PlaceHolder 2"/>
          <p:cNvSpPr>
            <a:spLocks noGrp="1"/>
          </p:cNvSpPr>
          <p:nvPr>
            <p:ph type="title"/>
          </p:nvPr>
        </p:nvSpPr>
        <p:spPr>
          <a:xfrm>
            <a:off x="3216960" y="2879640"/>
            <a:ext cx="2621520" cy="610200"/>
          </a:xfrm>
          <a:prstGeom prst="rect">
            <a:avLst/>
          </a:prstGeom>
          <a:noFill/>
          <a:ln w="0">
            <a:noFill/>
          </a:ln>
        </p:spPr>
        <p:txBody>
          <a:bodyPr lIns="91440" rIns="91440" tIns="91440" bIns="91440" anchor="ctr">
            <a:noAutofit/>
          </a:bodyPr>
          <a:p>
            <a:pPr indent="0">
              <a:buNone/>
            </a:pPr>
            <a:r>
              <a:rPr b="0" lang="tr-TR" sz="2800" spc="-1" strike="noStrike">
                <a:solidFill>
                  <a:srgbClr val="000000"/>
                </a:solidFill>
                <a:latin typeface="Arial"/>
              </a:rPr>
              <a:t>Ana başlık metnini düzenlemek için tıklayın</a:t>
            </a:r>
            <a:endParaRPr b="0" lang="tr-TR" sz="2800" spc="-1" strike="noStrike">
              <a:solidFill>
                <a:srgbClr val="000000"/>
              </a:solidFill>
              <a:latin typeface="Arial"/>
            </a:endParaRPr>
          </a:p>
        </p:txBody>
      </p:sp>
      <p:grpSp>
        <p:nvGrpSpPr>
          <p:cNvPr id="6" name="Google Shape;14;p3"/>
          <p:cNvGrpSpPr/>
          <p:nvPr/>
        </p:nvGrpSpPr>
        <p:grpSpPr>
          <a:xfrm>
            <a:off x="2598480" y="1013760"/>
            <a:ext cx="95040" cy="3115800"/>
            <a:chOff x="2598480" y="1013760"/>
            <a:chExt cx="95040" cy="3115800"/>
          </a:xfrm>
        </p:grpSpPr>
        <p:sp>
          <p:nvSpPr>
            <p:cNvPr id="7" name="Google Shape;15;p3"/>
            <p:cNvSpPr/>
            <p:nvPr/>
          </p:nvSpPr>
          <p:spPr>
            <a:xfrm>
              <a:off x="2598480" y="1013760"/>
              <a:ext cx="95040" cy="1037880"/>
            </a:xfrm>
            <a:prstGeom prst="rect">
              <a:avLst/>
            </a:prstGeom>
            <a:solidFill>
              <a:srgbClr val="c8aef8">
                <a:alpha val="5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8" name="Google Shape;16;p3"/>
            <p:cNvSpPr/>
            <p:nvPr/>
          </p:nvSpPr>
          <p:spPr>
            <a:xfrm>
              <a:off x="2598480" y="1533960"/>
              <a:ext cx="95040" cy="1037880"/>
            </a:xfrm>
            <a:prstGeom prst="rect">
              <a:avLst/>
            </a:prstGeom>
            <a:solidFill>
              <a:srgbClr val="878fff">
                <a:alpha val="74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9" name="Google Shape;17;p3"/>
            <p:cNvSpPr/>
            <p:nvPr/>
          </p:nvSpPr>
          <p:spPr>
            <a:xfrm>
              <a:off x="2598480" y="2053440"/>
              <a:ext cx="95040" cy="1037880"/>
            </a:xfrm>
            <a:prstGeom prst="rect">
              <a:avLst/>
            </a:prstGeom>
            <a:solidFill>
              <a:srgbClr val="9154f8">
                <a:alpha val="53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0" name="Google Shape;18;p3"/>
            <p:cNvSpPr/>
            <p:nvPr/>
          </p:nvSpPr>
          <p:spPr>
            <a:xfrm>
              <a:off x="2598480" y="2565720"/>
              <a:ext cx="95040" cy="1037880"/>
            </a:xfrm>
            <a:prstGeom prst="rect">
              <a:avLst/>
            </a:prstGeom>
            <a:solidFill>
              <a:srgbClr val="35c2df">
                <a:alpha val="7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1" name="Google Shape;19;p3"/>
            <p:cNvSpPr/>
            <p:nvPr/>
          </p:nvSpPr>
          <p:spPr>
            <a:xfrm>
              <a:off x="2598480" y="3091680"/>
              <a:ext cx="95040" cy="1037880"/>
            </a:xfrm>
            <a:prstGeom prst="rect">
              <a:avLst/>
            </a:prstGeom>
            <a:solidFill>
              <a:srgbClr val="ca7beb">
                <a:alpha val="5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2" name="Google Shape;20;p3"/>
            <p:cNvSpPr/>
            <p:nvPr/>
          </p:nvSpPr>
          <p:spPr>
            <a:xfrm>
              <a:off x="2598480" y="3610800"/>
              <a:ext cx="95040" cy="518760"/>
            </a:xfrm>
            <a:prstGeom prst="rect">
              <a:avLst/>
            </a:prstGeom>
            <a:solidFill>
              <a:srgbClr val="972cb4">
                <a:alpha val="74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sp>
        <p:nvSpPr>
          <p:cNvPr id="1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tr-TR" sz="1400" spc="-1" strike="noStrike">
                <a:solidFill>
                  <a:srgbClr val="000000"/>
                </a:solidFill>
                <a:latin typeface="Arial"/>
              </a:rPr>
              <a:t>Anahat metninin biçimini düzenlemek için tıklayın</a:t>
            </a:r>
            <a:endParaRPr b="0" lang="tr-T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tr-TR" sz="1400" spc="-1" strike="noStrike">
                <a:solidFill>
                  <a:srgbClr val="000000"/>
                </a:solidFill>
                <a:latin typeface="Arial"/>
              </a:rPr>
              <a:t>İkinci Anahat Düzeyi</a:t>
            </a:r>
            <a:endParaRPr b="0" lang="tr-T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tr-TR" sz="1400" spc="-1" strike="noStrike">
                <a:solidFill>
                  <a:srgbClr val="000000"/>
                </a:solidFill>
                <a:latin typeface="Arial"/>
              </a:rPr>
              <a:t>Üçüncü Anahat Düzeyi</a:t>
            </a:r>
            <a:endParaRPr b="0" lang="tr-T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tr-TR" sz="1400" spc="-1" strike="noStrike">
                <a:solidFill>
                  <a:srgbClr val="000000"/>
                </a:solidFill>
                <a:latin typeface="Arial"/>
              </a:rPr>
              <a:t>Dördüncü Anahat Düzeyi</a:t>
            </a:r>
            <a:endParaRPr b="0" lang="tr-T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tr-TR" sz="2000" spc="-1" strike="noStrike">
                <a:solidFill>
                  <a:srgbClr val="000000"/>
                </a:solidFill>
                <a:latin typeface="Arial"/>
              </a:rPr>
              <a:t>Beşinci Anahat Düzeyi</a:t>
            </a:r>
            <a:endParaRPr b="0" lang="tr-T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tr-TR" sz="2000" spc="-1" strike="noStrike">
                <a:solidFill>
                  <a:srgbClr val="000000"/>
                </a:solidFill>
                <a:latin typeface="Arial"/>
              </a:rPr>
              <a:t>Altıncı Anahat Düzeyi</a:t>
            </a:r>
            <a:endParaRPr b="0" lang="tr-T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tr-TR" sz="2000" spc="-1" strike="noStrike">
                <a:solidFill>
                  <a:srgbClr val="000000"/>
                </a:solidFill>
                <a:latin typeface="Arial"/>
              </a:rPr>
              <a:t>Yedinci Anahat Düzeyi</a:t>
            </a:r>
            <a:endParaRPr b="0" lang="tr-T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720000" y="540000"/>
            <a:ext cx="7703640" cy="572400"/>
          </a:xfrm>
          <a:prstGeom prst="rect">
            <a:avLst/>
          </a:prstGeom>
          <a:noFill/>
          <a:ln w="0">
            <a:noFill/>
          </a:ln>
        </p:spPr>
        <p:txBody>
          <a:bodyPr lIns="91440" rIns="91440" tIns="91440" bIns="91440" anchor="t">
            <a:noAutofit/>
          </a:bodyPr>
          <a:p>
            <a:pPr indent="0">
              <a:buNone/>
            </a:pPr>
            <a:r>
              <a:rPr b="0" lang="tr-TR" sz="2800" spc="-1" strike="noStrike">
                <a:solidFill>
                  <a:srgbClr val="000000"/>
                </a:solidFill>
                <a:latin typeface="Arial"/>
              </a:rPr>
              <a:t>Ana başlık metnini düzenlemek için tıklayın</a:t>
            </a:r>
            <a:endParaRPr b="0" lang="tr-TR" sz="2800" spc="-1" strike="noStrike">
              <a:solidFill>
                <a:srgbClr val="000000"/>
              </a:solidFill>
              <a:latin typeface="Arial"/>
            </a:endParaRPr>
          </a:p>
        </p:txBody>
      </p:sp>
      <p:sp>
        <p:nvSpPr>
          <p:cNvPr id="15" name="PlaceHolder 2"/>
          <p:cNvSpPr>
            <a:spLocks noGrp="1"/>
          </p:cNvSpPr>
          <p:nvPr>
            <p:ph type="body"/>
          </p:nvPr>
        </p:nvSpPr>
        <p:spPr>
          <a:xfrm>
            <a:off x="720000" y="1104840"/>
            <a:ext cx="7890120" cy="314316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tr-TR" sz="1200" spc="-1" strike="noStrike">
                <a:solidFill>
                  <a:srgbClr val="000000"/>
                </a:solidFill>
                <a:latin typeface="Arial"/>
              </a:rPr>
              <a:t>Anahat metninin biçimini düzenlemek için tıklayın</a:t>
            </a:r>
            <a:endParaRPr b="0" lang="tr-TR" sz="12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tr-TR" sz="1200" spc="-1" strike="noStrike">
                <a:solidFill>
                  <a:srgbClr val="000000"/>
                </a:solidFill>
                <a:latin typeface="Arial"/>
              </a:rPr>
              <a:t>İkinci Anahat Düzeyi</a:t>
            </a:r>
            <a:endParaRPr b="0" lang="tr-TR" sz="12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tr-TR" sz="1200" spc="-1" strike="noStrike">
                <a:solidFill>
                  <a:srgbClr val="000000"/>
                </a:solidFill>
                <a:latin typeface="Arial"/>
              </a:rPr>
              <a:t>Üçüncü Anahat Düzeyi</a:t>
            </a:r>
            <a:endParaRPr b="0" lang="tr-TR" sz="12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tr-TR" sz="1200" spc="-1" strike="noStrike">
                <a:solidFill>
                  <a:srgbClr val="000000"/>
                </a:solidFill>
                <a:latin typeface="Arial"/>
              </a:rPr>
              <a:t>Dördüncü Anahat Düzeyi</a:t>
            </a:r>
            <a:endParaRPr b="0" lang="tr-TR" sz="12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tr-TR" sz="1200" spc="-1" strike="noStrike">
                <a:solidFill>
                  <a:srgbClr val="000000"/>
                </a:solidFill>
                <a:latin typeface="Arial"/>
              </a:rPr>
              <a:t>Beşinci Anahat Düzeyi</a:t>
            </a:r>
            <a:endParaRPr b="0" lang="tr-TR" sz="12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tr-TR" sz="1200" spc="-1" strike="noStrike">
                <a:solidFill>
                  <a:srgbClr val="000000"/>
                </a:solidFill>
                <a:latin typeface="Arial"/>
              </a:rPr>
              <a:t>Altıncı Anahat Düzeyi</a:t>
            </a:r>
            <a:endParaRPr b="0" lang="tr-TR" sz="12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tr-TR" sz="1200" spc="-1" strike="noStrike">
                <a:solidFill>
                  <a:srgbClr val="000000"/>
                </a:solidFill>
                <a:latin typeface="Arial"/>
              </a:rPr>
              <a:t>Yedinci Anahat Düzeyi</a:t>
            </a:r>
            <a:endParaRPr b="0" lang="tr-TR" sz="1200" spc="-1" strike="noStrike">
              <a:solidFill>
                <a:srgbClr val="000000"/>
              </a:solidFill>
              <a:latin typeface="Arial"/>
            </a:endParaRPr>
          </a:p>
        </p:txBody>
      </p:sp>
      <p:grpSp>
        <p:nvGrpSpPr>
          <p:cNvPr id="16" name="Google Shape;24;p4"/>
          <p:cNvGrpSpPr/>
          <p:nvPr/>
        </p:nvGrpSpPr>
        <p:grpSpPr>
          <a:xfrm>
            <a:off x="0" y="4569120"/>
            <a:ext cx="1022040" cy="572400"/>
            <a:chOff x="0" y="4569120"/>
            <a:chExt cx="1022040" cy="572400"/>
          </a:xfrm>
        </p:grpSpPr>
        <p:sp>
          <p:nvSpPr>
            <p:cNvPr id="17" name="Google Shape;25;p4"/>
            <p:cNvSpPr/>
            <p:nvPr/>
          </p:nvSpPr>
          <p:spPr>
            <a:xfrm>
              <a:off x="0" y="4745160"/>
              <a:ext cx="678600" cy="396360"/>
            </a:xfrm>
            <a:custGeom>
              <a:avLst/>
              <a:gdLst>
                <a:gd name="textAreaLeft" fmla="*/ 0 w 678600"/>
                <a:gd name="textAreaRight" fmla="*/ 678960 w 678600"/>
                <a:gd name="textAreaTop" fmla="*/ 0 h 396360"/>
                <a:gd name="textAreaBottom" fmla="*/ 396720 h 3963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8" name="Google Shape;26;p4"/>
            <p:cNvSpPr/>
            <p:nvPr/>
          </p:nvSpPr>
          <p:spPr>
            <a:xfrm>
              <a:off x="132120" y="4569120"/>
              <a:ext cx="594720" cy="572400"/>
            </a:xfrm>
            <a:custGeom>
              <a:avLst/>
              <a:gdLst>
                <a:gd name="textAreaLeft" fmla="*/ 0 w 594720"/>
                <a:gd name="textAreaRight" fmla="*/ 595080 w 594720"/>
                <a:gd name="textAreaTop" fmla="*/ 0 h 572400"/>
                <a:gd name="textAreaBottom" fmla="*/ 572760 h 5724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9" name="Google Shape;27;p4"/>
            <p:cNvSpPr/>
            <p:nvPr/>
          </p:nvSpPr>
          <p:spPr>
            <a:xfrm>
              <a:off x="264240" y="4612680"/>
              <a:ext cx="528480" cy="528840"/>
            </a:xfrm>
            <a:custGeom>
              <a:avLst/>
              <a:gdLst>
                <a:gd name="textAreaLeft" fmla="*/ 0 w 528480"/>
                <a:gd name="textAreaRight" fmla="*/ 528840 w 528480"/>
                <a:gd name="textAreaTop" fmla="*/ 0 h 528840"/>
                <a:gd name="textAreaBottom" fmla="*/ 529200 h 52884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20" name="Google Shape;28;p4"/>
            <p:cNvSpPr/>
            <p:nvPr/>
          </p:nvSpPr>
          <p:spPr>
            <a:xfrm>
              <a:off x="396720" y="4745160"/>
              <a:ext cx="594720" cy="396360"/>
            </a:xfrm>
            <a:custGeom>
              <a:avLst/>
              <a:gdLst>
                <a:gd name="textAreaLeft" fmla="*/ 0 w 594720"/>
                <a:gd name="textAreaRight" fmla="*/ 595080 w 594720"/>
                <a:gd name="textAreaTop" fmla="*/ 0 h 396360"/>
                <a:gd name="textAreaBottom" fmla="*/ 396720 h 3963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21" name="Google Shape;29;p4"/>
            <p:cNvSpPr/>
            <p:nvPr/>
          </p:nvSpPr>
          <p:spPr>
            <a:xfrm>
              <a:off x="528840" y="4877280"/>
              <a:ext cx="493200" cy="264240"/>
            </a:xfrm>
            <a:custGeom>
              <a:avLst/>
              <a:gdLst>
                <a:gd name="textAreaLeft" fmla="*/ 0 w 493200"/>
                <a:gd name="textAreaRight" fmla="*/ 493560 w 493200"/>
                <a:gd name="textAreaTop" fmla="*/ 0 h 264240"/>
                <a:gd name="textAreaBottom" fmla="*/ 264600 h 26424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grpSp>
        <p:nvGrpSpPr>
          <p:cNvPr id="22" name="Google Shape;30;p4"/>
          <p:cNvGrpSpPr/>
          <p:nvPr/>
        </p:nvGrpSpPr>
        <p:grpSpPr>
          <a:xfrm>
            <a:off x="8121960" y="360"/>
            <a:ext cx="1022040" cy="572400"/>
            <a:chOff x="8121960" y="360"/>
            <a:chExt cx="1022040" cy="572400"/>
          </a:xfrm>
        </p:grpSpPr>
        <p:sp>
          <p:nvSpPr>
            <p:cNvPr id="23" name="Google Shape;31;p4"/>
            <p:cNvSpPr/>
            <p:nvPr/>
          </p:nvSpPr>
          <p:spPr>
            <a:xfrm rot="10800000">
              <a:off x="8465400" y="0"/>
              <a:ext cx="678600" cy="396360"/>
            </a:xfrm>
            <a:custGeom>
              <a:avLst/>
              <a:gdLst>
                <a:gd name="textAreaLeft" fmla="*/ 0 w 678600"/>
                <a:gd name="textAreaRight" fmla="*/ 678960 w 678600"/>
                <a:gd name="textAreaTop" fmla="*/ 0 h 396360"/>
                <a:gd name="textAreaBottom" fmla="*/ 396720 h 3963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24" name="Google Shape;32;p4"/>
            <p:cNvSpPr/>
            <p:nvPr/>
          </p:nvSpPr>
          <p:spPr>
            <a:xfrm rot="10800000">
              <a:off x="8417160" y="360"/>
              <a:ext cx="594720" cy="572400"/>
            </a:xfrm>
            <a:custGeom>
              <a:avLst/>
              <a:gdLst>
                <a:gd name="textAreaLeft" fmla="*/ 0 w 594720"/>
                <a:gd name="textAreaRight" fmla="*/ 595080 w 594720"/>
                <a:gd name="textAreaTop" fmla="*/ 0 h 572400"/>
                <a:gd name="textAreaBottom" fmla="*/ 572760 h 5724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25" name="Google Shape;33;p4"/>
            <p:cNvSpPr/>
            <p:nvPr/>
          </p:nvSpPr>
          <p:spPr>
            <a:xfrm rot="10800000">
              <a:off x="8351280" y="360"/>
              <a:ext cx="528480" cy="528840"/>
            </a:xfrm>
            <a:custGeom>
              <a:avLst/>
              <a:gdLst>
                <a:gd name="textAreaLeft" fmla="*/ 0 w 528480"/>
                <a:gd name="textAreaRight" fmla="*/ 528840 w 528480"/>
                <a:gd name="textAreaTop" fmla="*/ 0 h 528840"/>
                <a:gd name="textAreaBottom" fmla="*/ 529200 h 52884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26" name="Google Shape;34;p4"/>
            <p:cNvSpPr/>
            <p:nvPr/>
          </p:nvSpPr>
          <p:spPr>
            <a:xfrm rot="10800000">
              <a:off x="8152560" y="360"/>
              <a:ext cx="594720" cy="396360"/>
            </a:xfrm>
            <a:custGeom>
              <a:avLst/>
              <a:gdLst>
                <a:gd name="textAreaLeft" fmla="*/ 0 w 594720"/>
                <a:gd name="textAreaRight" fmla="*/ 595080 w 594720"/>
                <a:gd name="textAreaTop" fmla="*/ 0 h 396360"/>
                <a:gd name="textAreaBottom" fmla="*/ 396720 h 3963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27" name="Google Shape;35;p4"/>
            <p:cNvSpPr/>
            <p:nvPr/>
          </p:nvSpPr>
          <p:spPr>
            <a:xfrm rot="10800000">
              <a:off x="8121960" y="0"/>
              <a:ext cx="493200" cy="264240"/>
            </a:xfrm>
            <a:custGeom>
              <a:avLst/>
              <a:gdLst>
                <a:gd name="textAreaLeft" fmla="*/ 0 w 493200"/>
                <a:gd name="textAreaRight" fmla="*/ 493560 w 493200"/>
                <a:gd name="textAreaTop" fmla="*/ 0 h 264240"/>
                <a:gd name="textAreaBottom" fmla="*/ 264600 h 26424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4939560" y="1288440"/>
            <a:ext cx="1905120" cy="970200"/>
          </a:xfrm>
          <a:prstGeom prst="rect">
            <a:avLst/>
          </a:prstGeom>
          <a:noFill/>
          <a:ln w="0">
            <a:noFill/>
          </a:ln>
        </p:spPr>
        <p:txBody>
          <a:bodyPr lIns="91440" rIns="91440" tIns="91440" bIns="91440" anchor="b">
            <a:noAutofit/>
          </a:bodyPr>
          <a:p>
            <a:pPr indent="0">
              <a:buNone/>
            </a:pPr>
            <a:r>
              <a:rPr b="0" lang="tr-TR" sz="2800" spc="-1" strike="noStrike">
                <a:solidFill>
                  <a:srgbClr val="000000"/>
                </a:solidFill>
                <a:latin typeface="Arial"/>
              </a:rPr>
              <a:t>Ana başlık metnini düzenlemek için tıklayın</a:t>
            </a:r>
            <a:endParaRPr b="0" lang="tr-TR" sz="2800" spc="-1" strike="noStrike">
              <a:solidFill>
                <a:srgbClr val="000000"/>
              </a:solidFill>
              <a:latin typeface="Arial"/>
            </a:endParaRPr>
          </a:p>
        </p:txBody>
      </p:sp>
      <p:sp>
        <p:nvSpPr>
          <p:cNvPr id="31" name="PlaceHolder 2"/>
          <p:cNvSpPr>
            <a:spLocks noGrp="1"/>
          </p:cNvSpPr>
          <p:nvPr>
            <p:ph type="body"/>
          </p:nvPr>
        </p:nvSpPr>
        <p:spPr>
          <a:xfrm>
            <a:off x="4939560" y="2182680"/>
            <a:ext cx="1905120" cy="18032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tr-TR" sz="1400" spc="-1" strike="noStrike">
                <a:solidFill>
                  <a:srgbClr val="000000"/>
                </a:solidFill>
                <a:latin typeface="Arial"/>
              </a:rPr>
              <a:t>Anahat metninin biçimini düzenlemek için tıklayın</a:t>
            </a:r>
            <a:endParaRPr b="0" lang="tr-T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tr-TR" sz="1400" spc="-1" strike="noStrike">
                <a:solidFill>
                  <a:srgbClr val="000000"/>
                </a:solidFill>
                <a:latin typeface="Arial"/>
              </a:rPr>
              <a:t>İkinci Anahat Düzeyi</a:t>
            </a:r>
            <a:endParaRPr b="0" lang="tr-T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tr-TR" sz="1400" spc="-1" strike="noStrike">
                <a:solidFill>
                  <a:srgbClr val="000000"/>
                </a:solidFill>
                <a:latin typeface="Arial"/>
              </a:rPr>
              <a:t>Üçüncü Anahat Düzeyi</a:t>
            </a:r>
            <a:endParaRPr b="0" lang="tr-T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tr-TR" sz="1400" spc="-1" strike="noStrike">
                <a:solidFill>
                  <a:srgbClr val="000000"/>
                </a:solidFill>
                <a:latin typeface="Arial"/>
              </a:rPr>
              <a:t>Dördüncü Anahat Düzeyi</a:t>
            </a:r>
            <a:endParaRPr b="0" lang="tr-T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tr-TR" sz="1400" spc="-1" strike="noStrike">
                <a:solidFill>
                  <a:srgbClr val="000000"/>
                </a:solidFill>
                <a:latin typeface="Arial"/>
              </a:rPr>
              <a:t>Beşinci Anahat Düzeyi</a:t>
            </a:r>
            <a:endParaRPr b="0" lang="tr-TR"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tr-TR" sz="1400" spc="-1" strike="noStrike">
                <a:solidFill>
                  <a:srgbClr val="000000"/>
                </a:solidFill>
                <a:latin typeface="Arial"/>
              </a:rPr>
              <a:t>Altıncı Anahat Düzeyi</a:t>
            </a:r>
            <a:endParaRPr b="0" lang="tr-TR"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tr-TR" sz="1400" spc="-1" strike="noStrike">
                <a:solidFill>
                  <a:srgbClr val="000000"/>
                </a:solidFill>
                <a:latin typeface="Arial"/>
              </a:rPr>
              <a:t>Yedinci Anahat Düzeyi</a:t>
            </a:r>
            <a:endParaRPr b="0" lang="tr-TR" sz="1400" spc="-1" strike="noStrike">
              <a:solidFill>
                <a:srgbClr val="000000"/>
              </a:solidFill>
              <a:latin typeface="Arial"/>
            </a:endParaRPr>
          </a:p>
        </p:txBody>
      </p:sp>
      <p:grpSp>
        <p:nvGrpSpPr>
          <p:cNvPr id="32" name="Google Shape;78;p7"/>
          <p:cNvGrpSpPr/>
          <p:nvPr/>
        </p:nvGrpSpPr>
        <p:grpSpPr>
          <a:xfrm>
            <a:off x="4524480" y="1013760"/>
            <a:ext cx="95040" cy="3115800"/>
            <a:chOff x="4524480" y="1013760"/>
            <a:chExt cx="95040" cy="3115800"/>
          </a:xfrm>
        </p:grpSpPr>
        <p:sp>
          <p:nvSpPr>
            <p:cNvPr id="33" name="Google Shape;79;p7"/>
            <p:cNvSpPr/>
            <p:nvPr/>
          </p:nvSpPr>
          <p:spPr>
            <a:xfrm>
              <a:off x="4524480" y="1013760"/>
              <a:ext cx="95040" cy="1037880"/>
            </a:xfrm>
            <a:prstGeom prst="rect">
              <a:avLst/>
            </a:prstGeom>
            <a:solidFill>
              <a:srgbClr val="c8aef8">
                <a:alpha val="5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4" name="Google Shape;80;p7"/>
            <p:cNvSpPr/>
            <p:nvPr/>
          </p:nvSpPr>
          <p:spPr>
            <a:xfrm>
              <a:off x="4524480" y="1533960"/>
              <a:ext cx="95040" cy="1037880"/>
            </a:xfrm>
            <a:prstGeom prst="rect">
              <a:avLst/>
            </a:prstGeom>
            <a:solidFill>
              <a:srgbClr val="878fff">
                <a:alpha val="74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5" name="Google Shape;81;p7"/>
            <p:cNvSpPr/>
            <p:nvPr/>
          </p:nvSpPr>
          <p:spPr>
            <a:xfrm>
              <a:off x="4524480" y="2053440"/>
              <a:ext cx="95040" cy="1037880"/>
            </a:xfrm>
            <a:prstGeom prst="rect">
              <a:avLst/>
            </a:prstGeom>
            <a:solidFill>
              <a:srgbClr val="9154f8">
                <a:alpha val="53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6" name="Google Shape;82;p7"/>
            <p:cNvSpPr/>
            <p:nvPr/>
          </p:nvSpPr>
          <p:spPr>
            <a:xfrm>
              <a:off x="4524480" y="2565720"/>
              <a:ext cx="95040" cy="1037880"/>
            </a:xfrm>
            <a:prstGeom prst="rect">
              <a:avLst/>
            </a:prstGeom>
            <a:solidFill>
              <a:srgbClr val="35c2df">
                <a:alpha val="7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7" name="Google Shape;83;p7"/>
            <p:cNvSpPr/>
            <p:nvPr/>
          </p:nvSpPr>
          <p:spPr>
            <a:xfrm>
              <a:off x="4524480" y="3091680"/>
              <a:ext cx="95040" cy="1037880"/>
            </a:xfrm>
            <a:prstGeom prst="rect">
              <a:avLst/>
            </a:prstGeom>
            <a:solidFill>
              <a:srgbClr val="ca7beb">
                <a:alpha val="5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8" name="Google Shape;84;p7"/>
            <p:cNvSpPr/>
            <p:nvPr/>
          </p:nvSpPr>
          <p:spPr>
            <a:xfrm>
              <a:off x="4524480" y="3610800"/>
              <a:ext cx="95040" cy="518760"/>
            </a:xfrm>
            <a:prstGeom prst="rect">
              <a:avLst/>
            </a:prstGeom>
            <a:solidFill>
              <a:srgbClr val="972cb4">
                <a:alpha val="74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1902600" y="1512360"/>
            <a:ext cx="5338440" cy="1876320"/>
          </a:xfrm>
          <a:prstGeom prst="rect">
            <a:avLst/>
          </a:prstGeom>
          <a:noFill/>
          <a:ln w="0">
            <a:noFill/>
          </a:ln>
        </p:spPr>
        <p:txBody>
          <a:bodyPr lIns="91440" rIns="91440" tIns="91440" bIns="91440" anchor="ctr">
            <a:noAutofit/>
          </a:bodyPr>
          <a:p>
            <a:pPr indent="0">
              <a:buNone/>
            </a:pPr>
            <a:r>
              <a:rPr b="0" lang="tr-TR" sz="3000" spc="-1" strike="noStrike">
                <a:solidFill>
                  <a:srgbClr val="000000"/>
                </a:solidFill>
                <a:latin typeface="Arial"/>
              </a:rPr>
              <a:t>Ana başlık metnini düzenlemek için tıklayın</a:t>
            </a:r>
            <a:endParaRPr b="0" lang="tr-TR" sz="3000" spc="-1" strike="noStrike">
              <a:solidFill>
                <a:srgbClr val="000000"/>
              </a:solidFill>
              <a:latin typeface="Arial"/>
            </a:endParaRPr>
          </a:p>
        </p:txBody>
      </p:sp>
      <p:sp>
        <p:nvSpPr>
          <p:cNvPr id="40" name="PlaceHolder 2"/>
          <p:cNvSpPr>
            <a:spLocks noGrp="1"/>
          </p:cNvSpPr>
          <p:nvPr>
            <p:ph type="title"/>
          </p:nvPr>
        </p:nvSpPr>
        <p:spPr>
          <a:xfrm>
            <a:off x="1449000" y="3334680"/>
            <a:ext cx="6245280" cy="610200"/>
          </a:xfrm>
          <a:prstGeom prst="rect">
            <a:avLst/>
          </a:prstGeom>
          <a:noFill/>
          <a:ln w="0">
            <a:noFill/>
          </a:ln>
        </p:spPr>
        <p:txBody>
          <a:bodyPr lIns="91440" rIns="91440" tIns="91440" bIns="91440" anchor="ctr">
            <a:noAutofit/>
          </a:bodyPr>
          <a:p>
            <a:pPr indent="0">
              <a:buNone/>
            </a:pPr>
            <a:r>
              <a:rPr b="0" lang="tr-TR" sz="2000" spc="-1" strike="noStrike">
                <a:solidFill>
                  <a:srgbClr val="000000"/>
                </a:solidFill>
                <a:latin typeface="Arial"/>
              </a:rPr>
              <a:t>Ana başlık metnini düzenlemek için tıklayın</a:t>
            </a:r>
            <a:endParaRPr b="0" lang="tr-TR" sz="2000" spc="-1" strike="noStrike">
              <a:solidFill>
                <a:srgbClr val="000000"/>
              </a:solidFill>
              <a:latin typeface="Arial"/>
            </a:endParaRPr>
          </a:p>
        </p:txBody>
      </p:sp>
      <p:grpSp>
        <p:nvGrpSpPr>
          <p:cNvPr id="41" name="Google Shape;131;p13"/>
          <p:cNvGrpSpPr/>
          <p:nvPr/>
        </p:nvGrpSpPr>
        <p:grpSpPr>
          <a:xfrm>
            <a:off x="0" y="3783960"/>
            <a:ext cx="2423160" cy="1357200"/>
            <a:chOff x="0" y="3783960"/>
            <a:chExt cx="2423160" cy="1357200"/>
          </a:xfrm>
        </p:grpSpPr>
        <p:sp>
          <p:nvSpPr>
            <p:cNvPr id="42" name="Google Shape;132;p13"/>
            <p:cNvSpPr/>
            <p:nvPr/>
          </p:nvSpPr>
          <p:spPr>
            <a:xfrm>
              <a:off x="0" y="4201200"/>
              <a:ext cx="1609200" cy="939960"/>
            </a:xfrm>
            <a:custGeom>
              <a:avLst/>
              <a:gdLst>
                <a:gd name="textAreaLeft" fmla="*/ 0 w 1609200"/>
                <a:gd name="textAreaRight" fmla="*/ 1609560 w 1609200"/>
                <a:gd name="textAreaTop" fmla="*/ 0 h 939960"/>
                <a:gd name="textAreaBottom" fmla="*/ 940320 h 9399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43" name="Google Shape;133;p13"/>
            <p:cNvSpPr/>
            <p:nvPr/>
          </p:nvSpPr>
          <p:spPr>
            <a:xfrm>
              <a:off x="313560" y="3783960"/>
              <a:ext cx="1410120" cy="1357200"/>
            </a:xfrm>
            <a:custGeom>
              <a:avLst/>
              <a:gdLst>
                <a:gd name="textAreaLeft" fmla="*/ 0 w 1410120"/>
                <a:gd name="textAreaRight" fmla="*/ 1410480 w 1410120"/>
                <a:gd name="textAreaTop" fmla="*/ 0 h 1357200"/>
                <a:gd name="textAreaBottom" fmla="*/ 1357560 h 13572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44" name="Google Shape;134;p13"/>
            <p:cNvSpPr/>
            <p:nvPr/>
          </p:nvSpPr>
          <p:spPr>
            <a:xfrm>
              <a:off x="626400" y="3887640"/>
              <a:ext cx="1253520" cy="1253520"/>
            </a:xfrm>
            <a:custGeom>
              <a:avLst/>
              <a:gdLst>
                <a:gd name="textAreaLeft" fmla="*/ 0 w 1253520"/>
                <a:gd name="textAreaRight" fmla="*/ 1253880 w 1253520"/>
                <a:gd name="textAreaTop" fmla="*/ 0 h 1253520"/>
                <a:gd name="textAreaBottom" fmla="*/ 1253880 h 125352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45" name="Google Shape;135;p13"/>
            <p:cNvSpPr/>
            <p:nvPr/>
          </p:nvSpPr>
          <p:spPr>
            <a:xfrm>
              <a:off x="939960" y="4201200"/>
              <a:ext cx="1410120" cy="939960"/>
            </a:xfrm>
            <a:custGeom>
              <a:avLst/>
              <a:gdLst>
                <a:gd name="textAreaLeft" fmla="*/ 0 w 1410120"/>
                <a:gd name="textAreaRight" fmla="*/ 1410480 w 1410120"/>
                <a:gd name="textAreaTop" fmla="*/ 0 h 939960"/>
                <a:gd name="textAreaBottom" fmla="*/ 940320 h 9399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46" name="Google Shape;136;p13"/>
            <p:cNvSpPr/>
            <p:nvPr/>
          </p:nvSpPr>
          <p:spPr>
            <a:xfrm>
              <a:off x="1253520" y="4514760"/>
              <a:ext cx="1169640" cy="626400"/>
            </a:xfrm>
            <a:custGeom>
              <a:avLst/>
              <a:gdLst>
                <a:gd name="textAreaLeft" fmla="*/ 0 w 1169640"/>
                <a:gd name="textAreaRight" fmla="*/ 1170000 w 1169640"/>
                <a:gd name="textAreaTop" fmla="*/ 0 h 626400"/>
                <a:gd name="textAreaBottom" fmla="*/ 626760 h 62640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grpSp>
        <p:nvGrpSpPr>
          <p:cNvPr id="47" name="Google Shape;137;p13"/>
          <p:cNvGrpSpPr/>
          <p:nvPr/>
        </p:nvGrpSpPr>
        <p:grpSpPr>
          <a:xfrm>
            <a:off x="6720480" y="360"/>
            <a:ext cx="2423520" cy="1357200"/>
            <a:chOff x="6720480" y="360"/>
            <a:chExt cx="2423520" cy="1357200"/>
          </a:xfrm>
        </p:grpSpPr>
        <p:sp>
          <p:nvSpPr>
            <p:cNvPr id="48" name="Google Shape;138;p13"/>
            <p:cNvSpPr/>
            <p:nvPr/>
          </p:nvSpPr>
          <p:spPr>
            <a:xfrm rot="10800000">
              <a:off x="7534800" y="0"/>
              <a:ext cx="1609200" cy="939960"/>
            </a:xfrm>
            <a:custGeom>
              <a:avLst/>
              <a:gdLst>
                <a:gd name="textAreaLeft" fmla="*/ 0 w 1609200"/>
                <a:gd name="textAreaRight" fmla="*/ 1609560 w 1609200"/>
                <a:gd name="textAreaTop" fmla="*/ 0 h 939960"/>
                <a:gd name="textAreaBottom" fmla="*/ 940320 h 9399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49" name="Google Shape;139;p13"/>
            <p:cNvSpPr/>
            <p:nvPr/>
          </p:nvSpPr>
          <p:spPr>
            <a:xfrm rot="10800000">
              <a:off x="7420320" y="0"/>
              <a:ext cx="1410120" cy="1357200"/>
            </a:xfrm>
            <a:custGeom>
              <a:avLst/>
              <a:gdLst>
                <a:gd name="textAreaLeft" fmla="*/ 0 w 1410120"/>
                <a:gd name="textAreaRight" fmla="*/ 1410480 w 1410120"/>
                <a:gd name="textAreaTop" fmla="*/ 0 h 1357200"/>
                <a:gd name="textAreaBottom" fmla="*/ 1357560 h 13572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50" name="Google Shape;140;p13"/>
            <p:cNvSpPr/>
            <p:nvPr/>
          </p:nvSpPr>
          <p:spPr>
            <a:xfrm rot="10800000">
              <a:off x="7263720" y="360"/>
              <a:ext cx="1253520" cy="1253520"/>
            </a:xfrm>
            <a:custGeom>
              <a:avLst/>
              <a:gdLst>
                <a:gd name="textAreaLeft" fmla="*/ 0 w 1253520"/>
                <a:gd name="textAreaRight" fmla="*/ 1253880 w 1253520"/>
                <a:gd name="textAreaTop" fmla="*/ 0 h 1253520"/>
                <a:gd name="textAreaBottom" fmla="*/ 1253880 h 125352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51" name="Google Shape;141;p13"/>
            <p:cNvSpPr/>
            <p:nvPr/>
          </p:nvSpPr>
          <p:spPr>
            <a:xfrm rot="10800000">
              <a:off x="6793560" y="0"/>
              <a:ext cx="1410120" cy="939960"/>
            </a:xfrm>
            <a:custGeom>
              <a:avLst/>
              <a:gdLst>
                <a:gd name="textAreaLeft" fmla="*/ 0 w 1410120"/>
                <a:gd name="textAreaRight" fmla="*/ 1410480 w 1410120"/>
                <a:gd name="textAreaTop" fmla="*/ 0 h 939960"/>
                <a:gd name="textAreaBottom" fmla="*/ 940320 h 9399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52" name="Google Shape;142;p13"/>
            <p:cNvSpPr/>
            <p:nvPr/>
          </p:nvSpPr>
          <p:spPr>
            <a:xfrm rot="10800000">
              <a:off x="6720480" y="0"/>
              <a:ext cx="1169640" cy="626400"/>
            </a:xfrm>
            <a:custGeom>
              <a:avLst/>
              <a:gdLst>
                <a:gd name="textAreaLeft" fmla="*/ 0 w 1169640"/>
                <a:gd name="textAreaRight" fmla="*/ 1170000 w 1169640"/>
                <a:gd name="textAreaTop" fmla="*/ 0 h 626400"/>
                <a:gd name="textAreaBottom" fmla="*/ 626760 h 62640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sp>
        <p:nvSpPr>
          <p:cNvPr id="5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tr-TR" sz="1400" spc="-1" strike="noStrike">
                <a:solidFill>
                  <a:srgbClr val="000000"/>
                </a:solidFill>
                <a:latin typeface="Arial"/>
              </a:rPr>
              <a:t>Anahat metninin biçimini düzenlemek için tıklayın</a:t>
            </a:r>
            <a:endParaRPr b="0" lang="tr-T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tr-TR" sz="1400" spc="-1" strike="noStrike">
                <a:solidFill>
                  <a:srgbClr val="000000"/>
                </a:solidFill>
                <a:latin typeface="Arial"/>
              </a:rPr>
              <a:t>İkinci Anahat Düzeyi</a:t>
            </a:r>
            <a:endParaRPr b="0" lang="tr-T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tr-TR" sz="1400" spc="-1" strike="noStrike">
                <a:solidFill>
                  <a:srgbClr val="000000"/>
                </a:solidFill>
                <a:latin typeface="Arial"/>
              </a:rPr>
              <a:t>Üçüncü Anahat Düzeyi</a:t>
            </a:r>
            <a:endParaRPr b="0" lang="tr-T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tr-TR" sz="1400" spc="-1" strike="noStrike">
                <a:solidFill>
                  <a:srgbClr val="000000"/>
                </a:solidFill>
                <a:latin typeface="Arial"/>
              </a:rPr>
              <a:t>Dördüncü Anahat Düzeyi</a:t>
            </a:r>
            <a:endParaRPr b="0" lang="tr-T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tr-TR" sz="2000" spc="-1" strike="noStrike">
                <a:solidFill>
                  <a:srgbClr val="000000"/>
                </a:solidFill>
                <a:latin typeface="Arial"/>
              </a:rPr>
              <a:t>Beşinci Anahat Düzeyi</a:t>
            </a:r>
            <a:endParaRPr b="0" lang="tr-T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tr-TR" sz="2000" spc="-1" strike="noStrike">
                <a:solidFill>
                  <a:srgbClr val="000000"/>
                </a:solidFill>
                <a:latin typeface="Arial"/>
              </a:rPr>
              <a:t>Altıncı Anahat Düzeyi</a:t>
            </a:r>
            <a:endParaRPr b="0" lang="tr-T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tr-TR" sz="2000" spc="-1" strike="noStrike">
                <a:solidFill>
                  <a:srgbClr val="000000"/>
                </a:solidFill>
                <a:latin typeface="Arial"/>
              </a:rPr>
              <a:t>Yedinci Anahat Düzeyi</a:t>
            </a:r>
            <a:endParaRPr b="0" lang="tr-T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540000"/>
            <a:ext cx="7703640" cy="572400"/>
          </a:xfrm>
          <a:prstGeom prst="rect">
            <a:avLst/>
          </a:prstGeom>
          <a:noFill/>
          <a:ln w="0">
            <a:noFill/>
          </a:ln>
        </p:spPr>
        <p:txBody>
          <a:bodyPr lIns="91440" rIns="91440" tIns="91440" bIns="91440" anchor="t">
            <a:noAutofit/>
          </a:bodyPr>
          <a:p>
            <a:pPr indent="0">
              <a:buNone/>
            </a:pPr>
            <a:r>
              <a:rPr b="0" lang="tr-TR" sz="2800" spc="-1" strike="noStrike">
                <a:solidFill>
                  <a:srgbClr val="000000"/>
                </a:solidFill>
                <a:latin typeface="Arial"/>
              </a:rPr>
              <a:t>Ana başlık metnini düzenlemek için tıklayın</a:t>
            </a:r>
            <a:endParaRPr b="0" lang="tr-TR" sz="2800" spc="-1" strike="noStrike">
              <a:solidFill>
                <a:srgbClr val="000000"/>
              </a:solidFill>
              <a:latin typeface="Arial"/>
            </a:endParaRPr>
          </a:p>
        </p:txBody>
      </p:sp>
      <p:sp>
        <p:nvSpPr>
          <p:cNvPr id="55" name="PlaceHolder 2"/>
          <p:cNvSpPr>
            <a:spLocks noGrp="1"/>
          </p:cNvSpPr>
          <p:nvPr>
            <p:ph type="title"/>
          </p:nvPr>
        </p:nvSpPr>
        <p:spPr>
          <a:xfrm>
            <a:off x="1329120" y="1318320"/>
            <a:ext cx="1097640" cy="389520"/>
          </a:xfrm>
          <a:prstGeom prst="rect">
            <a:avLst/>
          </a:prstGeom>
          <a:noFill/>
          <a:ln w="0">
            <a:noFill/>
          </a:ln>
        </p:spPr>
        <p:txBody>
          <a:bodyPr lIns="91440" rIns="91440" tIns="91440" bIns="91440" anchor="ctr">
            <a:noAutofit/>
          </a:bodyPr>
          <a:p>
            <a:pPr indent="0" algn="ctr">
              <a:lnSpc>
                <a:spcPct val="100000"/>
              </a:lnSpc>
              <a:buNone/>
            </a:pPr>
            <a:r>
              <a:rPr b="0" lang="tr-TR" sz="3000" spc="-1" strike="noStrike">
                <a:solidFill>
                  <a:schemeClr val="accent1"/>
                </a:solidFill>
                <a:latin typeface="Oswald"/>
                <a:ea typeface="Oswald"/>
              </a:rPr>
              <a:t>xx%</a:t>
            </a:r>
            <a:endParaRPr b="0" lang="tr-TR" sz="3000" spc="-1" strike="noStrike">
              <a:solidFill>
                <a:srgbClr val="000000"/>
              </a:solidFill>
              <a:latin typeface="Arial"/>
            </a:endParaRPr>
          </a:p>
        </p:txBody>
      </p:sp>
      <p:sp>
        <p:nvSpPr>
          <p:cNvPr id="56" name="PlaceHolder 3"/>
          <p:cNvSpPr>
            <a:spLocks noGrp="1"/>
          </p:cNvSpPr>
          <p:nvPr>
            <p:ph type="title"/>
          </p:nvPr>
        </p:nvSpPr>
        <p:spPr>
          <a:xfrm>
            <a:off x="4023000" y="1318320"/>
            <a:ext cx="1097640" cy="389520"/>
          </a:xfrm>
          <a:prstGeom prst="rect">
            <a:avLst/>
          </a:prstGeom>
          <a:noFill/>
          <a:ln w="0">
            <a:noFill/>
          </a:ln>
        </p:spPr>
        <p:txBody>
          <a:bodyPr lIns="91440" rIns="91440" tIns="91440" bIns="91440" anchor="ctr">
            <a:noAutofit/>
          </a:bodyPr>
          <a:p>
            <a:pPr indent="0" algn="ctr">
              <a:lnSpc>
                <a:spcPct val="100000"/>
              </a:lnSpc>
              <a:buNone/>
            </a:pPr>
            <a:r>
              <a:rPr b="0" lang="tr-TR" sz="3000" spc="-1" strike="noStrike">
                <a:solidFill>
                  <a:schemeClr val="accent2"/>
                </a:solidFill>
                <a:latin typeface="Oswald"/>
                <a:ea typeface="Oswald"/>
              </a:rPr>
              <a:t>xx%</a:t>
            </a:r>
            <a:endParaRPr b="0" lang="tr-TR" sz="3000" spc="-1" strike="noStrike">
              <a:solidFill>
                <a:srgbClr val="000000"/>
              </a:solidFill>
              <a:latin typeface="Arial"/>
            </a:endParaRPr>
          </a:p>
        </p:txBody>
      </p:sp>
      <p:sp>
        <p:nvSpPr>
          <p:cNvPr id="57" name="PlaceHolder 4"/>
          <p:cNvSpPr>
            <a:spLocks noGrp="1"/>
          </p:cNvSpPr>
          <p:nvPr>
            <p:ph type="title"/>
          </p:nvPr>
        </p:nvSpPr>
        <p:spPr>
          <a:xfrm>
            <a:off x="6716520" y="1318320"/>
            <a:ext cx="1097640" cy="389520"/>
          </a:xfrm>
          <a:prstGeom prst="rect">
            <a:avLst/>
          </a:prstGeom>
          <a:noFill/>
          <a:ln w="0">
            <a:noFill/>
          </a:ln>
        </p:spPr>
        <p:txBody>
          <a:bodyPr lIns="91440" rIns="91440" tIns="91440" bIns="91440" anchor="ctr">
            <a:noAutofit/>
          </a:bodyPr>
          <a:p>
            <a:pPr indent="0" algn="ctr">
              <a:lnSpc>
                <a:spcPct val="100000"/>
              </a:lnSpc>
              <a:buNone/>
            </a:pPr>
            <a:r>
              <a:rPr b="0" lang="tr-TR" sz="3000" spc="-1" strike="noStrike">
                <a:solidFill>
                  <a:schemeClr val="accent3"/>
                </a:solidFill>
                <a:latin typeface="Oswald"/>
                <a:ea typeface="Oswald"/>
              </a:rPr>
              <a:t>xx%</a:t>
            </a:r>
            <a:endParaRPr b="0" lang="tr-TR" sz="3000" spc="-1" strike="noStrike">
              <a:solidFill>
                <a:srgbClr val="000000"/>
              </a:solidFill>
              <a:latin typeface="Arial"/>
            </a:endParaRPr>
          </a:p>
        </p:txBody>
      </p:sp>
      <p:sp>
        <p:nvSpPr>
          <p:cNvPr id="58" name="PlaceHolder 5"/>
          <p:cNvSpPr>
            <a:spLocks noGrp="1"/>
          </p:cNvSpPr>
          <p:nvPr>
            <p:ph type="title"/>
          </p:nvPr>
        </p:nvSpPr>
        <p:spPr>
          <a:xfrm>
            <a:off x="1329120" y="2943360"/>
            <a:ext cx="1097640" cy="389520"/>
          </a:xfrm>
          <a:prstGeom prst="rect">
            <a:avLst/>
          </a:prstGeom>
          <a:noFill/>
          <a:ln w="0">
            <a:noFill/>
          </a:ln>
        </p:spPr>
        <p:txBody>
          <a:bodyPr lIns="91440" rIns="91440" tIns="91440" bIns="91440" anchor="ctr">
            <a:noAutofit/>
          </a:bodyPr>
          <a:p>
            <a:pPr indent="0" algn="ctr">
              <a:lnSpc>
                <a:spcPct val="100000"/>
              </a:lnSpc>
              <a:buNone/>
            </a:pPr>
            <a:r>
              <a:rPr b="0" lang="tr-TR" sz="3000" spc="-1" strike="noStrike">
                <a:solidFill>
                  <a:schemeClr val="accent4"/>
                </a:solidFill>
                <a:latin typeface="Oswald"/>
                <a:ea typeface="Oswald"/>
              </a:rPr>
              <a:t>xx%</a:t>
            </a:r>
            <a:endParaRPr b="0" lang="tr-TR" sz="3000" spc="-1" strike="noStrike">
              <a:solidFill>
                <a:srgbClr val="000000"/>
              </a:solidFill>
              <a:latin typeface="Arial"/>
            </a:endParaRPr>
          </a:p>
        </p:txBody>
      </p:sp>
      <p:sp>
        <p:nvSpPr>
          <p:cNvPr id="59" name="PlaceHolder 6"/>
          <p:cNvSpPr>
            <a:spLocks noGrp="1"/>
          </p:cNvSpPr>
          <p:nvPr>
            <p:ph type="title"/>
          </p:nvPr>
        </p:nvSpPr>
        <p:spPr>
          <a:xfrm>
            <a:off x="4023000" y="2943360"/>
            <a:ext cx="1097640" cy="389520"/>
          </a:xfrm>
          <a:prstGeom prst="rect">
            <a:avLst/>
          </a:prstGeom>
          <a:noFill/>
          <a:ln w="0">
            <a:noFill/>
          </a:ln>
        </p:spPr>
        <p:txBody>
          <a:bodyPr lIns="91440" rIns="91440" tIns="91440" bIns="91440" anchor="ctr">
            <a:noAutofit/>
          </a:bodyPr>
          <a:p>
            <a:pPr indent="0" algn="ctr">
              <a:lnSpc>
                <a:spcPct val="100000"/>
              </a:lnSpc>
              <a:buNone/>
            </a:pPr>
            <a:r>
              <a:rPr b="0" lang="tr-TR" sz="3000" spc="-1" strike="noStrike">
                <a:solidFill>
                  <a:schemeClr val="accent5"/>
                </a:solidFill>
                <a:latin typeface="Oswald"/>
                <a:ea typeface="Oswald"/>
              </a:rPr>
              <a:t>xx%</a:t>
            </a:r>
            <a:endParaRPr b="0" lang="tr-TR" sz="3000" spc="-1" strike="noStrike">
              <a:solidFill>
                <a:srgbClr val="000000"/>
              </a:solidFill>
              <a:latin typeface="Arial"/>
            </a:endParaRPr>
          </a:p>
        </p:txBody>
      </p:sp>
      <p:sp>
        <p:nvSpPr>
          <p:cNvPr id="60" name="PlaceHolder 7"/>
          <p:cNvSpPr>
            <a:spLocks noGrp="1"/>
          </p:cNvSpPr>
          <p:nvPr>
            <p:ph type="title"/>
          </p:nvPr>
        </p:nvSpPr>
        <p:spPr>
          <a:xfrm>
            <a:off x="6716520" y="2943360"/>
            <a:ext cx="1097640" cy="389520"/>
          </a:xfrm>
          <a:prstGeom prst="rect">
            <a:avLst/>
          </a:prstGeom>
          <a:noFill/>
          <a:ln w="0">
            <a:noFill/>
          </a:ln>
        </p:spPr>
        <p:txBody>
          <a:bodyPr lIns="91440" rIns="91440" tIns="91440" bIns="91440" anchor="ctr">
            <a:noAutofit/>
          </a:bodyPr>
          <a:p>
            <a:pPr indent="0" algn="ctr">
              <a:lnSpc>
                <a:spcPct val="100000"/>
              </a:lnSpc>
              <a:buNone/>
            </a:pPr>
            <a:r>
              <a:rPr b="0" lang="tr-TR" sz="3000" spc="-1" strike="noStrike">
                <a:solidFill>
                  <a:schemeClr val="accent6"/>
                </a:solidFill>
                <a:latin typeface="Oswald"/>
                <a:ea typeface="Oswald"/>
              </a:rPr>
              <a:t>xx%</a:t>
            </a:r>
            <a:endParaRPr b="0" lang="tr-TR" sz="3000" spc="-1" strike="noStrike">
              <a:solidFill>
                <a:srgbClr val="000000"/>
              </a:solidFill>
              <a:latin typeface="Arial"/>
            </a:endParaRPr>
          </a:p>
        </p:txBody>
      </p:sp>
      <p:grpSp>
        <p:nvGrpSpPr>
          <p:cNvPr id="61" name="Google Shape;299;p20"/>
          <p:cNvGrpSpPr/>
          <p:nvPr/>
        </p:nvGrpSpPr>
        <p:grpSpPr>
          <a:xfrm>
            <a:off x="0" y="4569120"/>
            <a:ext cx="1022040" cy="572400"/>
            <a:chOff x="0" y="4569120"/>
            <a:chExt cx="1022040" cy="572400"/>
          </a:xfrm>
        </p:grpSpPr>
        <p:sp>
          <p:nvSpPr>
            <p:cNvPr id="62" name="Google Shape;300;p20"/>
            <p:cNvSpPr/>
            <p:nvPr/>
          </p:nvSpPr>
          <p:spPr>
            <a:xfrm>
              <a:off x="0" y="4745160"/>
              <a:ext cx="678600" cy="396360"/>
            </a:xfrm>
            <a:custGeom>
              <a:avLst/>
              <a:gdLst>
                <a:gd name="textAreaLeft" fmla="*/ 0 w 678600"/>
                <a:gd name="textAreaRight" fmla="*/ 678960 w 678600"/>
                <a:gd name="textAreaTop" fmla="*/ 0 h 396360"/>
                <a:gd name="textAreaBottom" fmla="*/ 396720 h 3963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63" name="Google Shape;301;p20"/>
            <p:cNvSpPr/>
            <p:nvPr/>
          </p:nvSpPr>
          <p:spPr>
            <a:xfrm>
              <a:off x="132120" y="4569120"/>
              <a:ext cx="594720" cy="572400"/>
            </a:xfrm>
            <a:custGeom>
              <a:avLst/>
              <a:gdLst>
                <a:gd name="textAreaLeft" fmla="*/ 0 w 594720"/>
                <a:gd name="textAreaRight" fmla="*/ 595080 w 594720"/>
                <a:gd name="textAreaTop" fmla="*/ 0 h 572400"/>
                <a:gd name="textAreaBottom" fmla="*/ 572760 h 5724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64" name="Google Shape;302;p20"/>
            <p:cNvSpPr/>
            <p:nvPr/>
          </p:nvSpPr>
          <p:spPr>
            <a:xfrm>
              <a:off x="264240" y="4612680"/>
              <a:ext cx="528480" cy="528840"/>
            </a:xfrm>
            <a:custGeom>
              <a:avLst/>
              <a:gdLst>
                <a:gd name="textAreaLeft" fmla="*/ 0 w 528480"/>
                <a:gd name="textAreaRight" fmla="*/ 528840 w 528480"/>
                <a:gd name="textAreaTop" fmla="*/ 0 h 528840"/>
                <a:gd name="textAreaBottom" fmla="*/ 529200 h 52884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65" name="Google Shape;303;p20"/>
            <p:cNvSpPr/>
            <p:nvPr/>
          </p:nvSpPr>
          <p:spPr>
            <a:xfrm>
              <a:off x="396720" y="4745160"/>
              <a:ext cx="594720" cy="396360"/>
            </a:xfrm>
            <a:custGeom>
              <a:avLst/>
              <a:gdLst>
                <a:gd name="textAreaLeft" fmla="*/ 0 w 594720"/>
                <a:gd name="textAreaRight" fmla="*/ 595080 w 594720"/>
                <a:gd name="textAreaTop" fmla="*/ 0 h 396360"/>
                <a:gd name="textAreaBottom" fmla="*/ 396720 h 3963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66" name="Google Shape;304;p20"/>
            <p:cNvSpPr/>
            <p:nvPr/>
          </p:nvSpPr>
          <p:spPr>
            <a:xfrm>
              <a:off x="528840" y="4877280"/>
              <a:ext cx="493200" cy="264240"/>
            </a:xfrm>
            <a:custGeom>
              <a:avLst/>
              <a:gdLst>
                <a:gd name="textAreaLeft" fmla="*/ 0 w 493200"/>
                <a:gd name="textAreaRight" fmla="*/ 493560 w 493200"/>
                <a:gd name="textAreaTop" fmla="*/ 0 h 264240"/>
                <a:gd name="textAreaBottom" fmla="*/ 264600 h 26424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grpSp>
        <p:nvGrpSpPr>
          <p:cNvPr id="67" name="Google Shape;305;p20"/>
          <p:cNvGrpSpPr/>
          <p:nvPr/>
        </p:nvGrpSpPr>
        <p:grpSpPr>
          <a:xfrm>
            <a:off x="8121600" y="4569120"/>
            <a:ext cx="1021680" cy="572400"/>
            <a:chOff x="8121600" y="4569120"/>
            <a:chExt cx="1021680" cy="572400"/>
          </a:xfrm>
        </p:grpSpPr>
        <p:sp>
          <p:nvSpPr>
            <p:cNvPr id="68" name="Google Shape;306;p20"/>
            <p:cNvSpPr/>
            <p:nvPr/>
          </p:nvSpPr>
          <p:spPr>
            <a:xfrm flipH="1">
              <a:off x="8464320" y="4745160"/>
              <a:ext cx="678600" cy="396360"/>
            </a:xfrm>
            <a:custGeom>
              <a:avLst/>
              <a:gdLst>
                <a:gd name="textAreaLeft" fmla="*/ -360 w 678600"/>
                <a:gd name="textAreaRight" fmla="*/ 678600 w 678600"/>
                <a:gd name="textAreaTop" fmla="*/ 0 h 396360"/>
                <a:gd name="textAreaBottom" fmla="*/ 396720 h 3963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69" name="Google Shape;307;p20"/>
            <p:cNvSpPr/>
            <p:nvPr/>
          </p:nvSpPr>
          <p:spPr>
            <a:xfrm flipH="1">
              <a:off x="8416800" y="4569120"/>
              <a:ext cx="594720" cy="572400"/>
            </a:xfrm>
            <a:custGeom>
              <a:avLst/>
              <a:gdLst>
                <a:gd name="textAreaLeft" fmla="*/ 360 w 594720"/>
                <a:gd name="textAreaRight" fmla="*/ 595440 w 594720"/>
                <a:gd name="textAreaTop" fmla="*/ 0 h 572400"/>
                <a:gd name="textAreaBottom" fmla="*/ 572760 h 5724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70" name="Google Shape;308;p20"/>
            <p:cNvSpPr/>
            <p:nvPr/>
          </p:nvSpPr>
          <p:spPr>
            <a:xfrm flipH="1">
              <a:off x="8350560" y="4612680"/>
              <a:ext cx="528480" cy="528840"/>
            </a:xfrm>
            <a:custGeom>
              <a:avLst/>
              <a:gdLst>
                <a:gd name="textAreaLeft" fmla="*/ 360 w 528480"/>
                <a:gd name="textAreaRight" fmla="*/ 529200 w 528480"/>
                <a:gd name="textAreaTop" fmla="*/ 0 h 528840"/>
                <a:gd name="textAreaBottom" fmla="*/ 529200 h 52884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71" name="Google Shape;309;p20"/>
            <p:cNvSpPr/>
            <p:nvPr/>
          </p:nvSpPr>
          <p:spPr>
            <a:xfrm flipH="1">
              <a:off x="8152200" y="4745160"/>
              <a:ext cx="594720" cy="396360"/>
            </a:xfrm>
            <a:custGeom>
              <a:avLst/>
              <a:gdLst>
                <a:gd name="textAreaLeft" fmla="*/ 360 w 594720"/>
                <a:gd name="textAreaRight" fmla="*/ 595440 w 594720"/>
                <a:gd name="textAreaTop" fmla="*/ 0 h 396360"/>
                <a:gd name="textAreaBottom" fmla="*/ 396720 h 3963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72" name="Google Shape;310;p20"/>
            <p:cNvSpPr/>
            <p:nvPr/>
          </p:nvSpPr>
          <p:spPr>
            <a:xfrm flipH="1">
              <a:off x="8121600" y="4877280"/>
              <a:ext cx="493200" cy="264240"/>
            </a:xfrm>
            <a:custGeom>
              <a:avLst/>
              <a:gdLst>
                <a:gd name="textAreaLeft" fmla="*/ 360 w 493200"/>
                <a:gd name="textAreaRight" fmla="*/ 493920 w 493200"/>
                <a:gd name="textAreaTop" fmla="*/ 0 h 264240"/>
                <a:gd name="textAreaBottom" fmla="*/ 264600 h 26424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sp>
        <p:nvSpPr>
          <p:cNvPr id="73" name="PlaceHolder 8"/>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tr-TR" sz="1400" spc="-1" strike="noStrike">
                <a:solidFill>
                  <a:srgbClr val="000000"/>
                </a:solidFill>
                <a:latin typeface="Arial"/>
              </a:rPr>
              <a:t>Anahat metninin biçimini düzenlemek için tıklayın</a:t>
            </a:r>
            <a:endParaRPr b="0" lang="tr-T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tr-TR" sz="1400" spc="-1" strike="noStrike">
                <a:solidFill>
                  <a:srgbClr val="000000"/>
                </a:solidFill>
                <a:latin typeface="Arial"/>
              </a:rPr>
              <a:t>İkinci Anahat Düzeyi</a:t>
            </a:r>
            <a:endParaRPr b="0" lang="tr-T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tr-TR" sz="1400" spc="-1" strike="noStrike">
                <a:solidFill>
                  <a:srgbClr val="000000"/>
                </a:solidFill>
                <a:latin typeface="Arial"/>
              </a:rPr>
              <a:t>Üçüncü Anahat Düzeyi</a:t>
            </a:r>
            <a:endParaRPr b="0" lang="tr-T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tr-TR" sz="1400" spc="-1" strike="noStrike">
                <a:solidFill>
                  <a:srgbClr val="000000"/>
                </a:solidFill>
                <a:latin typeface="Arial"/>
              </a:rPr>
              <a:t>Dördüncü Anahat Düzeyi</a:t>
            </a:r>
            <a:endParaRPr b="0" lang="tr-T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tr-TR" sz="2000" spc="-1" strike="noStrike">
                <a:solidFill>
                  <a:srgbClr val="000000"/>
                </a:solidFill>
                <a:latin typeface="Arial"/>
              </a:rPr>
              <a:t>Beşinci Anahat Düzeyi</a:t>
            </a:r>
            <a:endParaRPr b="0" lang="tr-T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tr-TR" sz="2000" spc="-1" strike="noStrike">
                <a:solidFill>
                  <a:srgbClr val="000000"/>
                </a:solidFill>
                <a:latin typeface="Arial"/>
              </a:rPr>
              <a:t>Altıncı Anahat Düzeyi</a:t>
            </a:r>
            <a:endParaRPr b="0" lang="tr-T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tr-TR" sz="2000" spc="-1" strike="noStrike">
                <a:solidFill>
                  <a:srgbClr val="000000"/>
                </a:solidFill>
                <a:latin typeface="Arial"/>
              </a:rPr>
              <a:t>Yedinci Anahat Düzeyi</a:t>
            </a:r>
            <a:endParaRPr b="0" lang="tr-T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grpSp>
        <p:nvGrpSpPr>
          <p:cNvPr id="74" name="Google Shape;467;p23"/>
          <p:cNvGrpSpPr/>
          <p:nvPr/>
        </p:nvGrpSpPr>
        <p:grpSpPr>
          <a:xfrm>
            <a:off x="0" y="4569120"/>
            <a:ext cx="1022040" cy="572400"/>
            <a:chOff x="0" y="4569120"/>
            <a:chExt cx="1022040" cy="572400"/>
          </a:xfrm>
        </p:grpSpPr>
        <p:sp>
          <p:nvSpPr>
            <p:cNvPr id="75" name="Google Shape;468;p23"/>
            <p:cNvSpPr/>
            <p:nvPr/>
          </p:nvSpPr>
          <p:spPr>
            <a:xfrm>
              <a:off x="0" y="4745160"/>
              <a:ext cx="678600" cy="396360"/>
            </a:xfrm>
            <a:custGeom>
              <a:avLst/>
              <a:gdLst>
                <a:gd name="textAreaLeft" fmla="*/ 0 w 678600"/>
                <a:gd name="textAreaRight" fmla="*/ 678960 w 678600"/>
                <a:gd name="textAreaTop" fmla="*/ 0 h 396360"/>
                <a:gd name="textAreaBottom" fmla="*/ 396720 h 3963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76" name="Google Shape;469;p23"/>
            <p:cNvSpPr/>
            <p:nvPr/>
          </p:nvSpPr>
          <p:spPr>
            <a:xfrm>
              <a:off x="132120" y="4569120"/>
              <a:ext cx="594720" cy="572400"/>
            </a:xfrm>
            <a:custGeom>
              <a:avLst/>
              <a:gdLst>
                <a:gd name="textAreaLeft" fmla="*/ 0 w 594720"/>
                <a:gd name="textAreaRight" fmla="*/ 595080 w 594720"/>
                <a:gd name="textAreaTop" fmla="*/ 0 h 572400"/>
                <a:gd name="textAreaBottom" fmla="*/ 572760 h 5724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77" name="Google Shape;470;p23"/>
            <p:cNvSpPr/>
            <p:nvPr/>
          </p:nvSpPr>
          <p:spPr>
            <a:xfrm>
              <a:off x="264240" y="4612680"/>
              <a:ext cx="528480" cy="528840"/>
            </a:xfrm>
            <a:custGeom>
              <a:avLst/>
              <a:gdLst>
                <a:gd name="textAreaLeft" fmla="*/ 0 w 528480"/>
                <a:gd name="textAreaRight" fmla="*/ 528840 w 528480"/>
                <a:gd name="textAreaTop" fmla="*/ 0 h 528840"/>
                <a:gd name="textAreaBottom" fmla="*/ 529200 h 52884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78" name="Google Shape;471;p23"/>
            <p:cNvSpPr/>
            <p:nvPr/>
          </p:nvSpPr>
          <p:spPr>
            <a:xfrm>
              <a:off x="396720" y="4745160"/>
              <a:ext cx="594720" cy="396360"/>
            </a:xfrm>
            <a:custGeom>
              <a:avLst/>
              <a:gdLst>
                <a:gd name="textAreaLeft" fmla="*/ 0 w 594720"/>
                <a:gd name="textAreaRight" fmla="*/ 595080 w 594720"/>
                <a:gd name="textAreaTop" fmla="*/ 0 h 396360"/>
                <a:gd name="textAreaBottom" fmla="*/ 396720 h 3963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79" name="Google Shape;472;p23"/>
            <p:cNvSpPr/>
            <p:nvPr/>
          </p:nvSpPr>
          <p:spPr>
            <a:xfrm>
              <a:off x="528840" y="4877280"/>
              <a:ext cx="493200" cy="264240"/>
            </a:xfrm>
            <a:custGeom>
              <a:avLst/>
              <a:gdLst>
                <a:gd name="textAreaLeft" fmla="*/ 0 w 493200"/>
                <a:gd name="textAreaRight" fmla="*/ 493560 w 493200"/>
                <a:gd name="textAreaTop" fmla="*/ 0 h 264240"/>
                <a:gd name="textAreaBottom" fmla="*/ 264600 h 26424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grpSp>
        <p:nvGrpSpPr>
          <p:cNvPr id="80" name="Google Shape;473;p23"/>
          <p:cNvGrpSpPr/>
          <p:nvPr/>
        </p:nvGrpSpPr>
        <p:grpSpPr>
          <a:xfrm>
            <a:off x="8121960" y="360"/>
            <a:ext cx="1022040" cy="572400"/>
            <a:chOff x="8121960" y="360"/>
            <a:chExt cx="1022040" cy="572400"/>
          </a:xfrm>
        </p:grpSpPr>
        <p:sp>
          <p:nvSpPr>
            <p:cNvPr id="81" name="Google Shape;474;p23"/>
            <p:cNvSpPr/>
            <p:nvPr/>
          </p:nvSpPr>
          <p:spPr>
            <a:xfrm rot="10800000">
              <a:off x="8465400" y="0"/>
              <a:ext cx="678600" cy="396360"/>
            </a:xfrm>
            <a:custGeom>
              <a:avLst/>
              <a:gdLst>
                <a:gd name="textAreaLeft" fmla="*/ 0 w 678600"/>
                <a:gd name="textAreaRight" fmla="*/ 678960 w 678600"/>
                <a:gd name="textAreaTop" fmla="*/ 0 h 396360"/>
                <a:gd name="textAreaBottom" fmla="*/ 396720 h 3963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82" name="Google Shape;475;p23"/>
            <p:cNvSpPr/>
            <p:nvPr/>
          </p:nvSpPr>
          <p:spPr>
            <a:xfrm rot="10800000">
              <a:off x="8417160" y="360"/>
              <a:ext cx="594720" cy="572400"/>
            </a:xfrm>
            <a:custGeom>
              <a:avLst/>
              <a:gdLst>
                <a:gd name="textAreaLeft" fmla="*/ 0 w 594720"/>
                <a:gd name="textAreaRight" fmla="*/ 595080 w 594720"/>
                <a:gd name="textAreaTop" fmla="*/ 0 h 572400"/>
                <a:gd name="textAreaBottom" fmla="*/ 572760 h 5724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83" name="Google Shape;476;p23"/>
            <p:cNvSpPr/>
            <p:nvPr/>
          </p:nvSpPr>
          <p:spPr>
            <a:xfrm rot="10800000">
              <a:off x="8351280" y="360"/>
              <a:ext cx="528480" cy="528840"/>
            </a:xfrm>
            <a:custGeom>
              <a:avLst/>
              <a:gdLst>
                <a:gd name="textAreaLeft" fmla="*/ 0 w 528480"/>
                <a:gd name="textAreaRight" fmla="*/ 528840 w 528480"/>
                <a:gd name="textAreaTop" fmla="*/ 0 h 528840"/>
                <a:gd name="textAreaBottom" fmla="*/ 529200 h 52884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84" name="Google Shape;477;p23"/>
            <p:cNvSpPr/>
            <p:nvPr/>
          </p:nvSpPr>
          <p:spPr>
            <a:xfrm rot="10800000">
              <a:off x="8152560" y="360"/>
              <a:ext cx="594720" cy="396360"/>
            </a:xfrm>
            <a:custGeom>
              <a:avLst/>
              <a:gdLst>
                <a:gd name="textAreaLeft" fmla="*/ 0 w 594720"/>
                <a:gd name="textAreaRight" fmla="*/ 595080 w 594720"/>
                <a:gd name="textAreaTop" fmla="*/ 0 h 396360"/>
                <a:gd name="textAreaBottom" fmla="*/ 396720 h 3963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85" name="Google Shape;478;p23"/>
            <p:cNvSpPr/>
            <p:nvPr/>
          </p:nvSpPr>
          <p:spPr>
            <a:xfrm rot="10800000">
              <a:off x="8121960" y="0"/>
              <a:ext cx="493200" cy="264240"/>
            </a:xfrm>
            <a:custGeom>
              <a:avLst/>
              <a:gdLst>
                <a:gd name="textAreaLeft" fmla="*/ 0 w 493200"/>
                <a:gd name="textAreaRight" fmla="*/ 493560 w 493200"/>
                <a:gd name="textAreaTop" fmla="*/ 0 h 264240"/>
                <a:gd name="textAreaBottom" fmla="*/ 264600 h 26424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grpSp>
        <p:nvGrpSpPr>
          <p:cNvPr id="86" name="Google Shape;479;p23"/>
          <p:cNvGrpSpPr/>
          <p:nvPr/>
        </p:nvGrpSpPr>
        <p:grpSpPr>
          <a:xfrm>
            <a:off x="8121600" y="4569840"/>
            <a:ext cx="1021680" cy="572760"/>
            <a:chOff x="8121600" y="4569840"/>
            <a:chExt cx="1021680" cy="572760"/>
          </a:xfrm>
        </p:grpSpPr>
        <p:sp>
          <p:nvSpPr>
            <p:cNvPr id="87" name="Google Shape;480;p23"/>
            <p:cNvSpPr/>
            <p:nvPr/>
          </p:nvSpPr>
          <p:spPr>
            <a:xfrm flipH="1">
              <a:off x="8464320" y="4745880"/>
              <a:ext cx="678600" cy="396360"/>
            </a:xfrm>
            <a:custGeom>
              <a:avLst/>
              <a:gdLst>
                <a:gd name="textAreaLeft" fmla="*/ -360 w 678600"/>
                <a:gd name="textAreaRight" fmla="*/ 678600 w 678600"/>
                <a:gd name="textAreaTop" fmla="*/ 0 h 396360"/>
                <a:gd name="textAreaBottom" fmla="*/ 396720 h 3963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88" name="Google Shape;481;p23"/>
            <p:cNvSpPr/>
            <p:nvPr/>
          </p:nvSpPr>
          <p:spPr>
            <a:xfrm flipH="1">
              <a:off x="8416800" y="4569840"/>
              <a:ext cx="594720" cy="572400"/>
            </a:xfrm>
            <a:custGeom>
              <a:avLst/>
              <a:gdLst>
                <a:gd name="textAreaLeft" fmla="*/ 360 w 594720"/>
                <a:gd name="textAreaRight" fmla="*/ 595440 w 594720"/>
                <a:gd name="textAreaTop" fmla="*/ 0 h 572400"/>
                <a:gd name="textAreaBottom" fmla="*/ 572760 h 5724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89" name="Google Shape;482;p23"/>
            <p:cNvSpPr/>
            <p:nvPr/>
          </p:nvSpPr>
          <p:spPr>
            <a:xfrm flipH="1">
              <a:off x="8350560" y="4613760"/>
              <a:ext cx="528480" cy="528840"/>
            </a:xfrm>
            <a:custGeom>
              <a:avLst/>
              <a:gdLst>
                <a:gd name="textAreaLeft" fmla="*/ 360 w 528480"/>
                <a:gd name="textAreaRight" fmla="*/ 529200 w 528480"/>
                <a:gd name="textAreaTop" fmla="*/ 0 h 528840"/>
                <a:gd name="textAreaBottom" fmla="*/ 529200 h 52884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90" name="Google Shape;483;p23"/>
            <p:cNvSpPr/>
            <p:nvPr/>
          </p:nvSpPr>
          <p:spPr>
            <a:xfrm flipH="1">
              <a:off x="8152200" y="4745880"/>
              <a:ext cx="594720" cy="396360"/>
            </a:xfrm>
            <a:custGeom>
              <a:avLst/>
              <a:gdLst>
                <a:gd name="textAreaLeft" fmla="*/ 360 w 594720"/>
                <a:gd name="textAreaRight" fmla="*/ 595440 w 594720"/>
                <a:gd name="textAreaTop" fmla="*/ 0 h 396360"/>
                <a:gd name="textAreaBottom" fmla="*/ 396720 h 3963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91" name="Google Shape;484;p23"/>
            <p:cNvSpPr/>
            <p:nvPr/>
          </p:nvSpPr>
          <p:spPr>
            <a:xfrm flipH="1">
              <a:off x="8121600" y="4878000"/>
              <a:ext cx="493200" cy="264240"/>
            </a:xfrm>
            <a:custGeom>
              <a:avLst/>
              <a:gdLst>
                <a:gd name="textAreaLeft" fmla="*/ 360 w 493200"/>
                <a:gd name="textAreaRight" fmla="*/ 493920 w 493200"/>
                <a:gd name="textAreaTop" fmla="*/ 0 h 264240"/>
                <a:gd name="textAreaBottom" fmla="*/ 264600 h 26424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grpSp>
        <p:nvGrpSpPr>
          <p:cNvPr id="92" name="Google Shape;485;p23"/>
          <p:cNvGrpSpPr/>
          <p:nvPr/>
        </p:nvGrpSpPr>
        <p:grpSpPr>
          <a:xfrm>
            <a:off x="0" y="360"/>
            <a:ext cx="1022040" cy="572760"/>
            <a:chOff x="0" y="360"/>
            <a:chExt cx="1022040" cy="572760"/>
          </a:xfrm>
        </p:grpSpPr>
        <p:sp>
          <p:nvSpPr>
            <p:cNvPr id="93" name="Google Shape;486;p23"/>
            <p:cNvSpPr/>
            <p:nvPr/>
          </p:nvSpPr>
          <p:spPr>
            <a:xfrm flipV="1">
              <a:off x="0" y="0"/>
              <a:ext cx="678600" cy="396360"/>
            </a:xfrm>
            <a:custGeom>
              <a:avLst/>
              <a:gdLst>
                <a:gd name="textAreaLeft" fmla="*/ 0 w 678600"/>
                <a:gd name="textAreaRight" fmla="*/ 678960 w 678600"/>
                <a:gd name="textAreaTop" fmla="*/ -360 h 396360"/>
                <a:gd name="textAreaBottom" fmla="*/ 396360 h 3963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94" name="Google Shape;487;p23"/>
            <p:cNvSpPr/>
            <p:nvPr/>
          </p:nvSpPr>
          <p:spPr>
            <a:xfrm flipV="1">
              <a:off x="132120" y="360"/>
              <a:ext cx="594720" cy="572400"/>
            </a:xfrm>
            <a:custGeom>
              <a:avLst/>
              <a:gdLst>
                <a:gd name="textAreaLeft" fmla="*/ 0 w 594720"/>
                <a:gd name="textAreaRight" fmla="*/ 595080 w 594720"/>
                <a:gd name="textAreaTop" fmla="*/ 360 h 572400"/>
                <a:gd name="textAreaBottom" fmla="*/ 573120 h 5724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95" name="Google Shape;488;p23"/>
            <p:cNvSpPr/>
            <p:nvPr/>
          </p:nvSpPr>
          <p:spPr>
            <a:xfrm flipV="1">
              <a:off x="264240" y="0"/>
              <a:ext cx="528480" cy="528840"/>
            </a:xfrm>
            <a:custGeom>
              <a:avLst/>
              <a:gdLst>
                <a:gd name="textAreaLeft" fmla="*/ 0 w 528480"/>
                <a:gd name="textAreaRight" fmla="*/ 528840 w 528480"/>
                <a:gd name="textAreaTop" fmla="*/ -360 h 528840"/>
                <a:gd name="textAreaBottom" fmla="*/ 528840 h 52884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96" name="Google Shape;489;p23"/>
            <p:cNvSpPr/>
            <p:nvPr/>
          </p:nvSpPr>
          <p:spPr>
            <a:xfrm flipV="1">
              <a:off x="396720" y="0"/>
              <a:ext cx="594720" cy="396360"/>
            </a:xfrm>
            <a:custGeom>
              <a:avLst/>
              <a:gdLst>
                <a:gd name="textAreaLeft" fmla="*/ 0 w 594720"/>
                <a:gd name="textAreaRight" fmla="*/ 595080 w 594720"/>
                <a:gd name="textAreaTop" fmla="*/ -360 h 396360"/>
                <a:gd name="textAreaBottom" fmla="*/ 396360 h 3963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97" name="Google Shape;490;p23"/>
            <p:cNvSpPr/>
            <p:nvPr/>
          </p:nvSpPr>
          <p:spPr>
            <a:xfrm flipV="1">
              <a:off x="528840" y="360"/>
              <a:ext cx="493200" cy="264240"/>
            </a:xfrm>
            <a:custGeom>
              <a:avLst/>
              <a:gdLst>
                <a:gd name="textAreaLeft" fmla="*/ 0 w 493200"/>
                <a:gd name="textAreaRight" fmla="*/ 493560 w 493200"/>
                <a:gd name="textAreaTop" fmla="*/ 360 h 264240"/>
                <a:gd name="textAreaBottom" fmla="*/ 264960 h 26424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grpSp>
        <p:nvGrpSpPr>
          <p:cNvPr id="98" name="Google Shape;492;p24"/>
          <p:cNvGrpSpPr/>
          <p:nvPr/>
        </p:nvGrpSpPr>
        <p:grpSpPr>
          <a:xfrm>
            <a:off x="360" y="2719440"/>
            <a:ext cx="1357200" cy="2423880"/>
            <a:chOff x="360" y="2719440"/>
            <a:chExt cx="1357200" cy="2423880"/>
          </a:xfrm>
        </p:grpSpPr>
        <p:sp>
          <p:nvSpPr>
            <p:cNvPr id="99" name="Google Shape;493;p24"/>
            <p:cNvSpPr/>
            <p:nvPr/>
          </p:nvSpPr>
          <p:spPr>
            <a:xfrm flipV="1" rot="16200000">
              <a:off x="-334080" y="3868560"/>
              <a:ext cx="1609200" cy="939960"/>
            </a:xfrm>
            <a:custGeom>
              <a:avLst/>
              <a:gdLst>
                <a:gd name="textAreaLeft" fmla="*/ 0 w 1609200"/>
                <a:gd name="textAreaRight" fmla="*/ 1609560 w 1609200"/>
                <a:gd name="textAreaTop" fmla="*/ -360 h 939960"/>
                <a:gd name="textAreaBottom" fmla="*/ 939960 h 9399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00" name="Google Shape;494;p24"/>
            <p:cNvSpPr/>
            <p:nvPr/>
          </p:nvSpPr>
          <p:spPr>
            <a:xfrm flipV="1" rot="16200000">
              <a:off x="-25920" y="3445200"/>
              <a:ext cx="1410120" cy="1357200"/>
            </a:xfrm>
            <a:custGeom>
              <a:avLst/>
              <a:gdLst>
                <a:gd name="textAreaLeft" fmla="*/ 0 w 1410120"/>
                <a:gd name="textAreaRight" fmla="*/ 1410480 w 1410120"/>
                <a:gd name="textAreaTop" fmla="*/ 360 h 1357200"/>
                <a:gd name="textAreaBottom" fmla="*/ 1357920 h 13572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01" name="Google Shape;495;p24"/>
            <p:cNvSpPr/>
            <p:nvPr/>
          </p:nvSpPr>
          <p:spPr>
            <a:xfrm flipV="1" rot="16200000">
              <a:off x="360" y="3263040"/>
              <a:ext cx="1253520" cy="1253520"/>
            </a:xfrm>
            <a:custGeom>
              <a:avLst/>
              <a:gdLst>
                <a:gd name="textAreaLeft" fmla="*/ 0 w 1253520"/>
                <a:gd name="textAreaRight" fmla="*/ 1253880 w 1253520"/>
                <a:gd name="textAreaTop" fmla="*/ 360 h 1253520"/>
                <a:gd name="textAreaBottom" fmla="*/ 1254240 h 125352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02" name="Google Shape;496;p24"/>
            <p:cNvSpPr/>
            <p:nvPr/>
          </p:nvSpPr>
          <p:spPr>
            <a:xfrm flipV="1" rot="16200000">
              <a:off x="-234360" y="3027240"/>
              <a:ext cx="1410120" cy="939960"/>
            </a:xfrm>
            <a:custGeom>
              <a:avLst/>
              <a:gdLst>
                <a:gd name="textAreaLeft" fmla="*/ 0 w 1410120"/>
                <a:gd name="textAreaRight" fmla="*/ 1410480 w 1410120"/>
                <a:gd name="textAreaTop" fmla="*/ -360 h 939960"/>
                <a:gd name="textAreaBottom" fmla="*/ 939960 h 9399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03" name="Google Shape;497;p24"/>
            <p:cNvSpPr/>
            <p:nvPr/>
          </p:nvSpPr>
          <p:spPr>
            <a:xfrm flipV="1" rot="16200000">
              <a:off x="-271080" y="2990520"/>
              <a:ext cx="1169640" cy="626400"/>
            </a:xfrm>
            <a:custGeom>
              <a:avLst/>
              <a:gdLst>
                <a:gd name="textAreaLeft" fmla="*/ 0 w 1169640"/>
                <a:gd name="textAreaRight" fmla="*/ 1170000 w 1169640"/>
                <a:gd name="textAreaTop" fmla="*/ 360 h 626400"/>
                <a:gd name="textAreaBottom" fmla="*/ 627120 h 62640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grpSp>
        <p:nvGrpSpPr>
          <p:cNvPr id="104" name="Google Shape;498;p24"/>
          <p:cNvGrpSpPr/>
          <p:nvPr/>
        </p:nvGrpSpPr>
        <p:grpSpPr>
          <a:xfrm>
            <a:off x="7786440" y="360"/>
            <a:ext cx="1357200" cy="2422800"/>
            <a:chOff x="7786440" y="360"/>
            <a:chExt cx="1357200" cy="2422800"/>
          </a:xfrm>
        </p:grpSpPr>
        <p:sp>
          <p:nvSpPr>
            <p:cNvPr id="105" name="Google Shape;499;p24"/>
            <p:cNvSpPr/>
            <p:nvPr/>
          </p:nvSpPr>
          <p:spPr>
            <a:xfrm flipV="1" rot="5400000">
              <a:off x="7868880" y="334800"/>
              <a:ext cx="1609200" cy="939960"/>
            </a:xfrm>
            <a:custGeom>
              <a:avLst/>
              <a:gdLst>
                <a:gd name="textAreaLeft" fmla="*/ 0 w 1609200"/>
                <a:gd name="textAreaRight" fmla="*/ 1609560 w 1609200"/>
                <a:gd name="textAreaTop" fmla="*/ -360 h 939960"/>
                <a:gd name="textAreaBottom" fmla="*/ 939960 h 9399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06" name="Google Shape;500;p24"/>
            <p:cNvSpPr/>
            <p:nvPr/>
          </p:nvSpPr>
          <p:spPr>
            <a:xfrm flipV="1" rot="5400000">
              <a:off x="7759800" y="339480"/>
              <a:ext cx="1410120" cy="1357200"/>
            </a:xfrm>
            <a:custGeom>
              <a:avLst/>
              <a:gdLst>
                <a:gd name="textAreaLeft" fmla="*/ 0 w 1410120"/>
                <a:gd name="textAreaRight" fmla="*/ 1410480 w 1410120"/>
                <a:gd name="textAreaTop" fmla="*/ 360 h 1357200"/>
                <a:gd name="textAreaBottom" fmla="*/ 1357920 h 13572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07" name="Google Shape;501;p24"/>
            <p:cNvSpPr/>
            <p:nvPr/>
          </p:nvSpPr>
          <p:spPr>
            <a:xfrm flipV="1" rot="5400000">
              <a:off x="7890120" y="627120"/>
              <a:ext cx="1253520" cy="1253520"/>
            </a:xfrm>
            <a:custGeom>
              <a:avLst/>
              <a:gdLst>
                <a:gd name="textAreaLeft" fmla="*/ 0 w 1253520"/>
                <a:gd name="textAreaRight" fmla="*/ 1253880 w 1253520"/>
                <a:gd name="textAreaTop" fmla="*/ 360 h 1253520"/>
                <a:gd name="textAreaBottom" fmla="*/ 1254240 h 125352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08" name="Google Shape;502;p24"/>
            <p:cNvSpPr/>
            <p:nvPr/>
          </p:nvSpPr>
          <p:spPr>
            <a:xfrm flipV="1" rot="5400000">
              <a:off x="7968600" y="1174680"/>
              <a:ext cx="1410120" cy="939960"/>
            </a:xfrm>
            <a:custGeom>
              <a:avLst/>
              <a:gdLst>
                <a:gd name="textAreaLeft" fmla="*/ 0 w 1410120"/>
                <a:gd name="textAreaRight" fmla="*/ 1410480 w 1410120"/>
                <a:gd name="textAreaTop" fmla="*/ -360 h 939960"/>
                <a:gd name="textAreaBottom" fmla="*/ 939960 h 9399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109" name="Google Shape;503;p24"/>
            <p:cNvSpPr/>
            <p:nvPr/>
          </p:nvSpPr>
          <p:spPr>
            <a:xfrm flipV="1" rot="5400000">
              <a:off x="8245440" y="1524600"/>
              <a:ext cx="1169640" cy="626400"/>
            </a:xfrm>
            <a:custGeom>
              <a:avLst/>
              <a:gdLst>
                <a:gd name="textAreaLeft" fmla="*/ 0 w 1169640"/>
                <a:gd name="textAreaRight" fmla="*/ 1170000 w 1169640"/>
                <a:gd name="textAreaTop" fmla="*/ 360 h 626400"/>
                <a:gd name="textAreaBottom" fmla="*/ 627120 h 62640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gr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3.xml"/>
</Relationships>
</file>

<file path=ppt/slides/_rels/slide4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3.xml"/>
</Relationships>
</file>

<file path=ppt/slides/_rels/slide4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3.xml"/>
</Relationships>
</file>

<file path=ppt/slides/_rels/slide5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3.xml"/>
</Relationships>
</file>

<file path=ppt/slides/_rels/slide5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xml"/>
</Relationships>
</file>

<file path=ppt/slides/_rels/slide5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3.xml"/>
</Relationships>
</file>

<file path=ppt/slides/_rels/slide5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3.xml"/>
</Relationships>
</file>

<file path=ppt/slides/_rels/slide5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slideLayout" Target="../slideLayouts/slideLayout3.xml"/>
</Relationships>
</file>

<file path=ppt/slides/_rels/slide5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3.xml"/>
</Relationships>
</file>

<file path=ppt/slides/_rels/slide5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3.xml"/>
</Relationships>
</file>

<file path=ppt/slides/_rels/slide5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slideLayout" Target="../slideLayouts/slideLayout3.xml"/>
</Relationships>
</file>

<file path=ppt/slides/_rels/slide5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3.xml"/>
</Relationships>
</file>

<file path=ppt/slides/_rels/slide61.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3.xml"/>
</Relationships>
</file>

<file path=ppt/slides/_rels/slide62.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3.xml"/>
</Relationships>
</file>

<file path=ppt/slides/_rels/slide63.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3.xml"/>
</Relationships>
</file>

<file path=ppt/slides/_rels/slide64.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3.xml"/>
</Relationships>
</file>

<file path=ppt/slides/_rels/slide65.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slideLayout" Target="../slideLayouts/slideLayout3.xml"/>
</Relationships>
</file>

<file path=ppt/slides/_rels/slide66.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3.xml"/>
</Relationships>
</file>

<file path=ppt/slides/_rels/slide67.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slideLayout" Target="../slideLayouts/slideLayout3.xml"/>
</Relationships>
</file>

<file path=ppt/slides/_rels/slide68.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3.xml"/>
</Relationships>
</file>

<file path=ppt/slides/_rels/slide69.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0.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3.xml"/>
</Relationships>
</file>

<file path=ppt/slides/_rels/slide71.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slideLayout" Target="../slideLayouts/slideLayout3.xml"/>
</Relationships>
</file>

<file path=ppt/slides/_rels/slide72.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3.xml"/>
</Relationships>
</file>

<file path=ppt/slides/_rels/slide73.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3.xml"/>
</Relationships>
</file>

<file path=ppt/slides/_rels/slide74.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3.xml"/>
</Relationships>
</file>

<file path=ppt/slides/_rels/slide7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3.xml"/>
</Relationships>
</file>

<file path=ppt/slides/_rels/slide76.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slideLayout" Target="../slideLayouts/slideLayout3.xml"/>
</Relationships>
</file>

<file path=ppt/slides/_rels/slide7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3.xml"/>
</Relationships>
</file>

<file path=ppt/slides/_rels/slide7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slideLayout" Target="../slideLayouts/slideLayout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630720" y="947520"/>
            <a:ext cx="4295880" cy="2884320"/>
          </a:xfrm>
          <a:prstGeom prst="rect">
            <a:avLst/>
          </a:prstGeom>
          <a:noFill/>
          <a:ln w="0">
            <a:noFill/>
          </a:ln>
        </p:spPr>
        <p:txBody>
          <a:bodyPr lIns="91440" rIns="91440" tIns="91440" bIns="91440" anchor="ctr">
            <a:noAutofit/>
          </a:bodyPr>
          <a:p>
            <a:pPr indent="0" algn="ctr">
              <a:lnSpc>
                <a:spcPct val="100000"/>
              </a:lnSpc>
              <a:buNone/>
            </a:pPr>
            <a:br>
              <a:rPr sz="2400"/>
            </a:br>
            <a:r>
              <a:rPr b="0" lang="tr-TR" sz="2400" spc="-1" strike="noStrike">
                <a:solidFill>
                  <a:schemeClr val="dk1"/>
                </a:solidFill>
                <a:latin typeface="Oswald"/>
                <a:ea typeface="Oswald"/>
              </a:rPr>
              <a:t>YAZILIM MÜHENDİSLİĞİ BÖLÜMÜ</a:t>
            </a:r>
            <a:br>
              <a:rPr sz="2400"/>
            </a:br>
            <a:br>
              <a:rPr sz="3000"/>
            </a:br>
            <a:r>
              <a:rPr b="0" lang="tr-TR" sz="3000" spc="-1" strike="noStrike">
                <a:solidFill>
                  <a:schemeClr val="dk1"/>
                </a:solidFill>
                <a:latin typeface="Oswald"/>
                <a:ea typeface="Oswald"/>
              </a:rPr>
              <a:t>İŞYERİ EĞİTİMİ SUNUMU</a:t>
            </a:r>
            <a:endParaRPr b="0" lang="tr-TR" sz="3000" spc="-1" strike="noStrike">
              <a:solidFill>
                <a:srgbClr val="000000"/>
              </a:solidFill>
              <a:latin typeface="Arial"/>
            </a:endParaRPr>
          </a:p>
        </p:txBody>
      </p:sp>
      <p:sp>
        <p:nvSpPr>
          <p:cNvPr id="111" name="PlaceHolder 2"/>
          <p:cNvSpPr>
            <a:spLocks noGrp="1"/>
          </p:cNvSpPr>
          <p:nvPr>
            <p:ph type="subTitle"/>
          </p:nvPr>
        </p:nvSpPr>
        <p:spPr>
          <a:xfrm>
            <a:off x="1603440" y="4017240"/>
            <a:ext cx="2350080" cy="739080"/>
          </a:xfrm>
          <a:prstGeom prst="rect">
            <a:avLst/>
          </a:prstGeom>
          <a:noFill/>
          <a:ln w="0">
            <a:noFill/>
          </a:ln>
        </p:spPr>
        <p:txBody>
          <a:bodyPr lIns="91440" rIns="91440" tIns="91440" bIns="91440" anchor="t">
            <a:noAutofit/>
          </a:bodyPr>
          <a:p>
            <a:pPr indent="0" algn="ctr">
              <a:lnSpc>
                <a:spcPct val="100000"/>
              </a:lnSpc>
              <a:buNone/>
              <a:tabLst>
                <a:tab algn="l" pos="0"/>
              </a:tabLst>
            </a:pPr>
            <a:r>
              <a:rPr b="1" lang="tr-TR" sz="1800" spc="-1" strike="noStrike">
                <a:solidFill>
                  <a:schemeClr val="dk1"/>
                </a:solidFill>
                <a:latin typeface="Roboto"/>
                <a:ea typeface="Roboto"/>
              </a:rPr>
              <a:t>HASAN ÇAHAN</a:t>
            </a:r>
            <a:endParaRPr b="0" lang="tr-TR" sz="1800" spc="-1" strike="noStrike">
              <a:solidFill>
                <a:srgbClr val="ffffff"/>
              </a:solidFill>
              <a:latin typeface="Arial"/>
            </a:endParaRPr>
          </a:p>
        </p:txBody>
      </p:sp>
      <p:sp>
        <p:nvSpPr>
          <p:cNvPr id="112" name="Google Shape;514;p27"/>
          <p:cNvSpPr/>
          <p:nvPr/>
        </p:nvSpPr>
        <p:spPr>
          <a:xfrm>
            <a:off x="5715000" y="2727720"/>
            <a:ext cx="2840760" cy="1920240"/>
          </a:xfrm>
          <a:custGeom>
            <a:avLst/>
            <a:gdLst>
              <a:gd name="textAreaLeft" fmla="*/ 0 w 2840760"/>
              <a:gd name="textAreaRight" fmla="*/ 2841120 w 2840760"/>
              <a:gd name="textAreaTop" fmla="*/ 0 h 1920240"/>
              <a:gd name="textAreaBottom" fmla="*/ 1920600 h 1920240"/>
            </a:gdLst>
            <a:ahLst/>
            <a:rect l="textAreaLeft" t="textAreaTop" r="textAreaRight" b="textAreaBottom"/>
            <a:pathLst>
              <a:path w="98572" h="61746">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113" name="Google Shape;516;p27"/>
          <p:cNvSpPr/>
          <p:nvPr/>
        </p:nvSpPr>
        <p:spPr>
          <a:xfrm>
            <a:off x="6804360" y="3515760"/>
            <a:ext cx="125640" cy="12960"/>
          </a:xfrm>
          <a:custGeom>
            <a:avLst/>
            <a:gdLst>
              <a:gd name="textAreaLeft" fmla="*/ 0 w 125640"/>
              <a:gd name="textAreaRight" fmla="*/ 126000 w 125640"/>
              <a:gd name="textAreaTop" fmla="*/ 0 h 12960"/>
              <a:gd name="textAreaBottom" fmla="*/ 13320 h 12960"/>
            </a:gdLst>
            <a:ahLst/>
            <a:rect l="textAreaLeft" t="textAreaTop" r="textAreaRight" b="textAreaBottom"/>
            <a:pathLst>
              <a:path w="4805" h="502">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14" name="Google Shape;517;p27"/>
          <p:cNvSpPr/>
          <p:nvPr/>
        </p:nvSpPr>
        <p:spPr>
          <a:xfrm>
            <a:off x="6804360" y="3204360"/>
            <a:ext cx="125640" cy="12600"/>
          </a:xfrm>
          <a:custGeom>
            <a:avLst/>
            <a:gdLst>
              <a:gd name="textAreaLeft" fmla="*/ 0 w 125640"/>
              <a:gd name="textAreaRight" fmla="*/ 126000 w 125640"/>
              <a:gd name="textAreaTop" fmla="*/ 0 h 12600"/>
              <a:gd name="textAreaBottom" fmla="*/ 12960 h 12600"/>
            </a:gdLst>
            <a:ahLst/>
            <a:rect l="textAreaLeft" t="textAreaTop" r="textAreaRight" b="textAreaBottom"/>
            <a:pathLst>
              <a:path w="4805" h="501">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15" name="Google Shape;518;p27"/>
          <p:cNvSpPr/>
          <p:nvPr/>
        </p:nvSpPr>
        <p:spPr>
          <a:xfrm>
            <a:off x="6804360" y="3061080"/>
            <a:ext cx="125640" cy="12960"/>
          </a:xfrm>
          <a:custGeom>
            <a:avLst/>
            <a:gdLst>
              <a:gd name="textAreaLeft" fmla="*/ 0 w 125640"/>
              <a:gd name="textAreaRight" fmla="*/ 126000 w 125640"/>
              <a:gd name="textAreaTop" fmla="*/ 0 h 12960"/>
              <a:gd name="textAreaBottom" fmla="*/ 13320 h 12960"/>
            </a:gdLst>
            <a:ahLst/>
            <a:rect l="textAreaLeft" t="textAreaTop" r="textAreaRight" b="textAreaBottom"/>
            <a:pathLst>
              <a:path w="4805" h="502">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16" name="Google Shape;519;p27"/>
          <p:cNvSpPr/>
          <p:nvPr/>
        </p:nvSpPr>
        <p:spPr>
          <a:xfrm>
            <a:off x="6804360" y="3360240"/>
            <a:ext cx="125640" cy="11880"/>
          </a:xfrm>
          <a:custGeom>
            <a:avLst/>
            <a:gdLst>
              <a:gd name="textAreaLeft" fmla="*/ 0 w 125640"/>
              <a:gd name="textAreaRight" fmla="*/ 126000 w 125640"/>
              <a:gd name="textAreaTop" fmla="*/ 0 h 11880"/>
              <a:gd name="textAreaBottom" fmla="*/ 12240 h 11880"/>
            </a:gdLst>
            <a:ahLst/>
            <a:rect l="textAreaLeft" t="textAreaTop" r="textAreaRight" b="textAreaBottom"/>
            <a:pathLst>
              <a:path w="4805" h="468">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117" name="Google Shape;520;p27"/>
          <p:cNvSpPr/>
          <p:nvPr/>
        </p:nvSpPr>
        <p:spPr>
          <a:xfrm>
            <a:off x="6288480" y="33602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7" h="501">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18" name="Google Shape;521;p27"/>
          <p:cNvSpPr/>
          <p:nvPr/>
        </p:nvSpPr>
        <p:spPr>
          <a:xfrm>
            <a:off x="6804360" y="2967480"/>
            <a:ext cx="125640" cy="12960"/>
          </a:xfrm>
          <a:custGeom>
            <a:avLst/>
            <a:gdLst>
              <a:gd name="textAreaLeft" fmla="*/ 0 w 125640"/>
              <a:gd name="textAreaRight" fmla="*/ 126000 w 125640"/>
              <a:gd name="textAreaTop" fmla="*/ 0 h 12960"/>
              <a:gd name="textAreaBottom" fmla="*/ 13320 h 12960"/>
            </a:gdLst>
            <a:ahLst/>
            <a:rect l="textAreaLeft" t="textAreaTop" r="textAreaRight" b="textAreaBottom"/>
            <a:pathLst>
              <a:path w="4805" h="502">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19" name="Google Shape;522;p27"/>
          <p:cNvSpPr/>
          <p:nvPr/>
        </p:nvSpPr>
        <p:spPr>
          <a:xfrm>
            <a:off x="6288480" y="30610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7" h="502">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20" name="Google Shape;523;p27"/>
          <p:cNvSpPr/>
          <p:nvPr/>
        </p:nvSpPr>
        <p:spPr>
          <a:xfrm>
            <a:off x="6116040" y="3204360"/>
            <a:ext cx="298800" cy="12600"/>
          </a:xfrm>
          <a:custGeom>
            <a:avLst/>
            <a:gdLst>
              <a:gd name="textAreaLeft" fmla="*/ 0 w 298800"/>
              <a:gd name="textAreaRight" fmla="*/ 299160 w 298800"/>
              <a:gd name="textAreaTop" fmla="*/ 0 h 12600"/>
              <a:gd name="textAreaBottom" fmla="*/ 12960 h 12600"/>
            </a:gdLst>
            <a:ahLst/>
            <a:rect l="textAreaLeft" t="textAreaTop" r="textAreaRight" b="textAreaBottom"/>
            <a:pathLst>
              <a:path w="11409" h="501">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21" name="Google Shape;524;p27"/>
          <p:cNvSpPr/>
          <p:nvPr/>
        </p:nvSpPr>
        <p:spPr>
          <a:xfrm>
            <a:off x="6288480" y="36716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7" h="501">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22" name="Google Shape;525;p27"/>
          <p:cNvSpPr/>
          <p:nvPr/>
        </p:nvSpPr>
        <p:spPr>
          <a:xfrm>
            <a:off x="6288480" y="351576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7" h="502">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23" name="Google Shape;526;p27"/>
          <p:cNvSpPr/>
          <p:nvPr/>
        </p:nvSpPr>
        <p:spPr>
          <a:xfrm>
            <a:off x="6288480" y="29674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7" h="502">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24" name="Google Shape;527;p27"/>
          <p:cNvSpPr/>
          <p:nvPr/>
        </p:nvSpPr>
        <p:spPr>
          <a:xfrm>
            <a:off x="7147080" y="29674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25" name="Google Shape;528;p27"/>
          <p:cNvSpPr/>
          <p:nvPr/>
        </p:nvSpPr>
        <p:spPr>
          <a:xfrm>
            <a:off x="7147080" y="30610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26" name="Google Shape;529;p27"/>
          <p:cNvSpPr/>
          <p:nvPr/>
        </p:nvSpPr>
        <p:spPr>
          <a:xfrm>
            <a:off x="7147080" y="320436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27" name="Google Shape;530;p27"/>
          <p:cNvSpPr/>
          <p:nvPr/>
        </p:nvSpPr>
        <p:spPr>
          <a:xfrm>
            <a:off x="6975720" y="30610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28" name="Google Shape;531;p27"/>
          <p:cNvSpPr/>
          <p:nvPr/>
        </p:nvSpPr>
        <p:spPr>
          <a:xfrm>
            <a:off x="6975720" y="320436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29" name="Google Shape;532;p27"/>
          <p:cNvSpPr/>
          <p:nvPr/>
        </p:nvSpPr>
        <p:spPr>
          <a:xfrm>
            <a:off x="6975720" y="3360240"/>
            <a:ext cx="126360" cy="11880"/>
          </a:xfrm>
          <a:custGeom>
            <a:avLst/>
            <a:gdLst>
              <a:gd name="textAreaLeft" fmla="*/ 0 w 126360"/>
              <a:gd name="textAreaRight" fmla="*/ 126720 w 126360"/>
              <a:gd name="textAreaTop" fmla="*/ 0 h 11880"/>
              <a:gd name="textAreaBottom" fmla="*/ 12240 h 11880"/>
            </a:gdLst>
            <a:ahLst/>
            <a:rect l="textAreaLeft" t="textAreaTop" r="textAreaRight" b="textAreaBottom"/>
            <a:pathLst>
              <a:path w="4838" h="468">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130" name="Google Shape;533;p27"/>
          <p:cNvSpPr/>
          <p:nvPr/>
        </p:nvSpPr>
        <p:spPr>
          <a:xfrm>
            <a:off x="7147080" y="3360240"/>
            <a:ext cx="126360" cy="11880"/>
          </a:xfrm>
          <a:custGeom>
            <a:avLst/>
            <a:gdLst>
              <a:gd name="textAreaLeft" fmla="*/ 0 w 126360"/>
              <a:gd name="textAreaRight" fmla="*/ 126720 w 126360"/>
              <a:gd name="textAreaTop" fmla="*/ 0 h 11880"/>
              <a:gd name="textAreaBottom" fmla="*/ 12240 h 11880"/>
            </a:gdLst>
            <a:ahLst/>
            <a:rect l="textAreaLeft" t="textAreaTop" r="textAreaRight" b="textAreaBottom"/>
            <a:pathLst>
              <a:path w="4838" h="468">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131" name="Google Shape;534;p27"/>
          <p:cNvSpPr/>
          <p:nvPr/>
        </p:nvSpPr>
        <p:spPr>
          <a:xfrm>
            <a:off x="6975720" y="351576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32" name="Google Shape;535;p27"/>
          <p:cNvSpPr/>
          <p:nvPr/>
        </p:nvSpPr>
        <p:spPr>
          <a:xfrm>
            <a:off x="6975720" y="29674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33" name="Google Shape;536;p27"/>
          <p:cNvSpPr/>
          <p:nvPr/>
        </p:nvSpPr>
        <p:spPr>
          <a:xfrm>
            <a:off x="7147080" y="351576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34" name="Google Shape;537;p27"/>
          <p:cNvSpPr/>
          <p:nvPr/>
        </p:nvSpPr>
        <p:spPr>
          <a:xfrm>
            <a:off x="6804360" y="3671640"/>
            <a:ext cx="813960" cy="12600"/>
          </a:xfrm>
          <a:custGeom>
            <a:avLst/>
            <a:gdLst>
              <a:gd name="textAreaLeft" fmla="*/ 0 w 813960"/>
              <a:gd name="textAreaRight" fmla="*/ 814320 w 813960"/>
              <a:gd name="textAreaTop" fmla="*/ 0 h 12600"/>
              <a:gd name="textAreaBottom" fmla="*/ 12960 h 12600"/>
            </a:gdLst>
            <a:ahLst/>
            <a:rect l="textAreaLeft" t="textAreaTop" r="textAreaRight" b="textAreaBottom"/>
            <a:pathLst>
              <a:path w="31057" h="501">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35" name="Google Shape;538;p27"/>
          <p:cNvSpPr/>
          <p:nvPr/>
        </p:nvSpPr>
        <p:spPr>
          <a:xfrm>
            <a:off x="6631920" y="351576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36" name="Google Shape;539;p27"/>
          <p:cNvSpPr/>
          <p:nvPr/>
        </p:nvSpPr>
        <p:spPr>
          <a:xfrm>
            <a:off x="6459840" y="29674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7" h="502">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37" name="Google Shape;540;p27"/>
          <p:cNvSpPr/>
          <p:nvPr/>
        </p:nvSpPr>
        <p:spPr>
          <a:xfrm>
            <a:off x="6631920" y="36716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38" name="Google Shape;541;p27"/>
          <p:cNvSpPr/>
          <p:nvPr/>
        </p:nvSpPr>
        <p:spPr>
          <a:xfrm>
            <a:off x="6459840" y="36716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7" h="501">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39" name="Google Shape;542;p27"/>
          <p:cNvSpPr/>
          <p:nvPr/>
        </p:nvSpPr>
        <p:spPr>
          <a:xfrm>
            <a:off x="6459840" y="30610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7" h="502">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40" name="Google Shape;543;p27"/>
          <p:cNvSpPr/>
          <p:nvPr/>
        </p:nvSpPr>
        <p:spPr>
          <a:xfrm>
            <a:off x="6459840" y="351576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7" h="502">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41" name="Google Shape;544;p27"/>
          <p:cNvSpPr/>
          <p:nvPr/>
        </p:nvSpPr>
        <p:spPr>
          <a:xfrm>
            <a:off x="6459840" y="320436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7" h="501">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42" name="Google Shape;545;p27"/>
          <p:cNvSpPr/>
          <p:nvPr/>
        </p:nvSpPr>
        <p:spPr>
          <a:xfrm>
            <a:off x="6459840" y="33602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7" h="501">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43" name="Google Shape;546;p27"/>
          <p:cNvSpPr/>
          <p:nvPr/>
        </p:nvSpPr>
        <p:spPr>
          <a:xfrm>
            <a:off x="6631920" y="29674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44" name="Google Shape;547;p27"/>
          <p:cNvSpPr/>
          <p:nvPr/>
        </p:nvSpPr>
        <p:spPr>
          <a:xfrm>
            <a:off x="6631920" y="320436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45" name="Google Shape;548;p27"/>
          <p:cNvSpPr/>
          <p:nvPr/>
        </p:nvSpPr>
        <p:spPr>
          <a:xfrm>
            <a:off x="6631920" y="30610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46" name="Google Shape;549;p27"/>
          <p:cNvSpPr/>
          <p:nvPr/>
        </p:nvSpPr>
        <p:spPr>
          <a:xfrm>
            <a:off x="6631920" y="33602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47" name="Google Shape;552;p27"/>
          <p:cNvSpPr/>
          <p:nvPr/>
        </p:nvSpPr>
        <p:spPr>
          <a:xfrm>
            <a:off x="6116040" y="30610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48" name="Google Shape;553;p27"/>
          <p:cNvSpPr/>
          <p:nvPr/>
        </p:nvSpPr>
        <p:spPr>
          <a:xfrm>
            <a:off x="6116040" y="36716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49" name="Google Shape;554;p27"/>
          <p:cNvSpPr/>
          <p:nvPr/>
        </p:nvSpPr>
        <p:spPr>
          <a:xfrm>
            <a:off x="6116040" y="351576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50" name="Google Shape;555;p27"/>
          <p:cNvSpPr/>
          <p:nvPr/>
        </p:nvSpPr>
        <p:spPr>
          <a:xfrm>
            <a:off x="6116040" y="33602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51" name="Google Shape;556;p27"/>
          <p:cNvSpPr/>
          <p:nvPr/>
        </p:nvSpPr>
        <p:spPr>
          <a:xfrm>
            <a:off x="7319520" y="351576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7" h="502">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52" name="Google Shape;557;p27"/>
          <p:cNvSpPr/>
          <p:nvPr/>
        </p:nvSpPr>
        <p:spPr>
          <a:xfrm>
            <a:off x="7319520" y="320436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7" h="501">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53" name="Google Shape;558;p27"/>
          <p:cNvSpPr/>
          <p:nvPr/>
        </p:nvSpPr>
        <p:spPr>
          <a:xfrm>
            <a:off x="7319520" y="3360240"/>
            <a:ext cx="126360" cy="11880"/>
          </a:xfrm>
          <a:custGeom>
            <a:avLst/>
            <a:gdLst>
              <a:gd name="textAreaLeft" fmla="*/ 0 w 126360"/>
              <a:gd name="textAreaRight" fmla="*/ 126720 w 126360"/>
              <a:gd name="textAreaTop" fmla="*/ 0 h 11880"/>
              <a:gd name="textAreaBottom" fmla="*/ 12240 h 11880"/>
            </a:gdLst>
            <a:ahLst/>
            <a:rect l="textAreaLeft" t="textAreaTop" r="textAreaRight" b="textAreaBottom"/>
            <a:pathLst>
              <a:path w="4837" h="468">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154" name="Google Shape;559;p27"/>
          <p:cNvSpPr/>
          <p:nvPr/>
        </p:nvSpPr>
        <p:spPr>
          <a:xfrm>
            <a:off x="7835400" y="29674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55" name="Google Shape;560;p27"/>
          <p:cNvSpPr/>
          <p:nvPr/>
        </p:nvSpPr>
        <p:spPr>
          <a:xfrm>
            <a:off x="7319520" y="30610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7" h="502">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56" name="Google Shape;561;p27"/>
          <p:cNvSpPr/>
          <p:nvPr/>
        </p:nvSpPr>
        <p:spPr>
          <a:xfrm>
            <a:off x="7319520" y="29674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7" h="502">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57" name="Google Shape;562;p27"/>
          <p:cNvSpPr/>
          <p:nvPr/>
        </p:nvSpPr>
        <p:spPr>
          <a:xfrm>
            <a:off x="7835400" y="36716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58" name="Google Shape;563;p27"/>
          <p:cNvSpPr/>
          <p:nvPr/>
        </p:nvSpPr>
        <p:spPr>
          <a:xfrm>
            <a:off x="7663320" y="29674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59" name="Google Shape;564;p27"/>
          <p:cNvSpPr/>
          <p:nvPr/>
        </p:nvSpPr>
        <p:spPr>
          <a:xfrm>
            <a:off x="7663320" y="320436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60" name="Google Shape;565;p27"/>
          <p:cNvSpPr/>
          <p:nvPr/>
        </p:nvSpPr>
        <p:spPr>
          <a:xfrm>
            <a:off x="7663320" y="30610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61" name="Google Shape;566;p27"/>
          <p:cNvSpPr/>
          <p:nvPr/>
        </p:nvSpPr>
        <p:spPr>
          <a:xfrm>
            <a:off x="7663320" y="33602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62" name="Google Shape;567;p27"/>
          <p:cNvSpPr/>
          <p:nvPr/>
        </p:nvSpPr>
        <p:spPr>
          <a:xfrm>
            <a:off x="7663320" y="36716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63" name="Google Shape;568;p27"/>
          <p:cNvSpPr/>
          <p:nvPr/>
        </p:nvSpPr>
        <p:spPr>
          <a:xfrm>
            <a:off x="7663320" y="351576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64" name="Google Shape;569;p27"/>
          <p:cNvSpPr/>
          <p:nvPr/>
        </p:nvSpPr>
        <p:spPr>
          <a:xfrm>
            <a:off x="8007120" y="29674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65" name="Google Shape;570;p27"/>
          <p:cNvSpPr/>
          <p:nvPr/>
        </p:nvSpPr>
        <p:spPr>
          <a:xfrm>
            <a:off x="7835400" y="351576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66" name="Google Shape;571;p27"/>
          <p:cNvSpPr/>
          <p:nvPr/>
        </p:nvSpPr>
        <p:spPr>
          <a:xfrm>
            <a:off x="7491960" y="29674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67" name="Google Shape;572;p27"/>
          <p:cNvSpPr/>
          <p:nvPr/>
        </p:nvSpPr>
        <p:spPr>
          <a:xfrm>
            <a:off x="7835400" y="3204360"/>
            <a:ext cx="298080" cy="12600"/>
          </a:xfrm>
          <a:custGeom>
            <a:avLst/>
            <a:gdLst>
              <a:gd name="textAreaLeft" fmla="*/ 0 w 298080"/>
              <a:gd name="textAreaRight" fmla="*/ 298440 w 298080"/>
              <a:gd name="textAreaTop" fmla="*/ 0 h 12600"/>
              <a:gd name="textAreaBottom" fmla="*/ 12960 h 12600"/>
            </a:gdLst>
            <a:ahLst/>
            <a:rect l="textAreaLeft" t="textAreaTop" r="textAreaRight" b="textAreaBottom"/>
            <a:pathLst>
              <a:path w="11376" h="501">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68" name="Google Shape;573;p27"/>
          <p:cNvSpPr/>
          <p:nvPr/>
        </p:nvSpPr>
        <p:spPr>
          <a:xfrm>
            <a:off x="7835400" y="3061080"/>
            <a:ext cx="298080" cy="12960"/>
          </a:xfrm>
          <a:custGeom>
            <a:avLst/>
            <a:gdLst>
              <a:gd name="textAreaLeft" fmla="*/ 0 w 298080"/>
              <a:gd name="textAreaRight" fmla="*/ 298440 w 298080"/>
              <a:gd name="textAreaTop" fmla="*/ 0 h 12960"/>
              <a:gd name="textAreaBottom" fmla="*/ 13320 h 12960"/>
            </a:gdLst>
            <a:ahLst/>
            <a:rect l="textAreaLeft" t="textAreaTop" r="textAreaRight" b="textAreaBottom"/>
            <a:pathLst>
              <a:path w="11376" h="502">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69" name="Google Shape;574;p27"/>
          <p:cNvSpPr/>
          <p:nvPr/>
        </p:nvSpPr>
        <p:spPr>
          <a:xfrm>
            <a:off x="8007120" y="351576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70" name="Google Shape;575;p27"/>
          <p:cNvSpPr/>
          <p:nvPr/>
        </p:nvSpPr>
        <p:spPr>
          <a:xfrm>
            <a:off x="7835400" y="33602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71" name="Google Shape;576;p27"/>
          <p:cNvSpPr/>
          <p:nvPr/>
        </p:nvSpPr>
        <p:spPr>
          <a:xfrm>
            <a:off x="8007120" y="36716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72" name="Google Shape;577;p27"/>
          <p:cNvSpPr/>
          <p:nvPr/>
        </p:nvSpPr>
        <p:spPr>
          <a:xfrm>
            <a:off x="7491960" y="336024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73" name="Google Shape;578;p27"/>
          <p:cNvSpPr/>
          <p:nvPr/>
        </p:nvSpPr>
        <p:spPr>
          <a:xfrm>
            <a:off x="7491960" y="351576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74" name="Google Shape;579;p27"/>
          <p:cNvSpPr/>
          <p:nvPr/>
        </p:nvSpPr>
        <p:spPr>
          <a:xfrm>
            <a:off x="7491960" y="3061080"/>
            <a:ext cx="126360" cy="12960"/>
          </a:xfrm>
          <a:custGeom>
            <a:avLst/>
            <a:gdLst>
              <a:gd name="textAreaLeft" fmla="*/ 0 w 126360"/>
              <a:gd name="textAreaRight" fmla="*/ 126720 w 126360"/>
              <a:gd name="textAreaTop" fmla="*/ 0 h 12960"/>
              <a:gd name="textAreaBottom" fmla="*/ 13320 h 12960"/>
            </a:gdLst>
            <a:ahLst/>
            <a:rect l="textAreaLeft" t="textAreaTop" r="textAreaRight" b="textAreaBottom"/>
            <a:pathLst>
              <a:path w="4838" h="502">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75" name="Google Shape;580;p27"/>
          <p:cNvSpPr/>
          <p:nvPr/>
        </p:nvSpPr>
        <p:spPr>
          <a:xfrm>
            <a:off x="7491960" y="3204360"/>
            <a:ext cx="126360" cy="12600"/>
          </a:xfrm>
          <a:custGeom>
            <a:avLst/>
            <a:gdLst>
              <a:gd name="textAreaLeft" fmla="*/ 0 w 126360"/>
              <a:gd name="textAreaRight" fmla="*/ 126720 w 126360"/>
              <a:gd name="textAreaTop" fmla="*/ 0 h 12600"/>
              <a:gd name="textAreaBottom" fmla="*/ 12960 h 12600"/>
            </a:gdLst>
            <a:ahLst/>
            <a:rect l="textAreaLeft" t="textAreaTop" r="textAreaRight" b="textAreaBottom"/>
            <a:pathLst>
              <a:path w="4838" h="501">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176" name="Google Shape;581;p27"/>
          <p:cNvSpPr/>
          <p:nvPr/>
        </p:nvSpPr>
        <p:spPr>
          <a:xfrm>
            <a:off x="8162640" y="2772360"/>
            <a:ext cx="111600" cy="114120"/>
          </a:xfrm>
          <a:custGeom>
            <a:avLst/>
            <a:gdLst>
              <a:gd name="textAreaLeft" fmla="*/ 0 w 111600"/>
              <a:gd name="textAreaRight" fmla="*/ 111960 w 111600"/>
              <a:gd name="textAreaTop" fmla="*/ 0 h 114120"/>
              <a:gd name="textAreaBottom" fmla="*/ 114480 h 114120"/>
            </a:gdLst>
            <a:ahLst/>
            <a:rect l="textAreaLeft" t="textAreaTop" r="textAreaRight" b="textAreaBottom"/>
            <a:pathLst>
              <a:path w="4271" h="437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w="0">
            <a:noFill/>
          </a:ln>
        </p:spPr>
        <p:style>
          <a:lnRef idx="0"/>
          <a:fillRef idx="0"/>
          <a:effectRef idx="0"/>
          <a:fontRef idx="minor"/>
        </p:style>
        <p:txBody>
          <a:bodyPr tIns="57240" bIns="57240" anchor="ctr">
            <a:noAutofit/>
          </a:bodyPr>
          <a:p>
            <a:pPr>
              <a:lnSpc>
                <a:spcPct val="100000"/>
              </a:lnSpc>
            </a:pPr>
            <a:endParaRPr b="0" lang="tr-TR" sz="1400" spc="-1" strike="noStrike">
              <a:solidFill>
                <a:srgbClr val="000000"/>
              </a:solidFill>
              <a:latin typeface="Arial"/>
              <a:ea typeface="Arial"/>
            </a:endParaRPr>
          </a:p>
        </p:txBody>
      </p:sp>
      <p:sp>
        <p:nvSpPr>
          <p:cNvPr id="177" name="Google Shape;582;p27"/>
          <p:cNvSpPr/>
          <p:nvPr/>
        </p:nvSpPr>
        <p:spPr>
          <a:xfrm>
            <a:off x="8162640" y="2772360"/>
            <a:ext cx="111600" cy="111600"/>
          </a:xfrm>
          <a:custGeom>
            <a:avLst/>
            <a:gdLst>
              <a:gd name="textAreaLeft" fmla="*/ 0 w 111600"/>
              <a:gd name="textAreaRight" fmla="*/ 111960 w 111600"/>
              <a:gd name="textAreaTop" fmla="*/ 0 h 111600"/>
              <a:gd name="textAreaBottom" fmla="*/ 111960 h 111600"/>
            </a:gdLst>
            <a:ahLst/>
            <a:rect l="textAreaLeft" t="textAreaTop" r="textAreaRight" b="textAreaBottom"/>
            <a:pathLst>
              <a:path w="4271" h="427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w="0">
            <a:noFill/>
          </a:ln>
        </p:spPr>
        <p:style>
          <a:lnRef idx="0"/>
          <a:fillRef idx="0"/>
          <a:effectRef idx="0"/>
          <a:fontRef idx="minor"/>
        </p:style>
        <p:txBody>
          <a:bodyPr tIns="55800" bIns="55800" anchor="ctr">
            <a:noAutofit/>
          </a:bodyPr>
          <a:p>
            <a:pPr>
              <a:lnSpc>
                <a:spcPct val="100000"/>
              </a:lnSpc>
            </a:pPr>
            <a:endParaRPr b="0" lang="tr-TR" sz="1400" spc="-1" strike="noStrike">
              <a:solidFill>
                <a:srgbClr val="000000"/>
              </a:solidFill>
              <a:latin typeface="Arial"/>
              <a:ea typeface="Arial"/>
            </a:endParaRPr>
          </a:p>
        </p:txBody>
      </p:sp>
      <p:sp>
        <p:nvSpPr>
          <p:cNvPr id="178" name="Google Shape;583;p27"/>
          <p:cNvSpPr/>
          <p:nvPr/>
        </p:nvSpPr>
        <p:spPr>
          <a:xfrm>
            <a:off x="8173080" y="2782080"/>
            <a:ext cx="91440" cy="92520"/>
          </a:xfrm>
          <a:custGeom>
            <a:avLst/>
            <a:gdLst>
              <a:gd name="textAreaLeft" fmla="*/ 0 w 91440"/>
              <a:gd name="textAreaRight" fmla="*/ 91800 w 91440"/>
              <a:gd name="textAreaTop" fmla="*/ 0 h 92520"/>
              <a:gd name="textAreaBottom" fmla="*/ 92880 h 92520"/>
            </a:gdLst>
            <a:ahLst/>
            <a:rect l="textAreaLeft" t="textAreaTop" r="textAreaRight" b="textAreaBottom"/>
            <a:pathLst>
              <a:path w="3504" h="3536">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w="0">
            <a:noFill/>
          </a:ln>
        </p:spPr>
        <p:style>
          <a:lnRef idx="0"/>
          <a:fillRef idx="0"/>
          <a:effectRef idx="0"/>
          <a:fontRef idx="minor"/>
        </p:style>
        <p:txBody>
          <a:bodyPr tIns="46440" bIns="46440" anchor="ctr">
            <a:noAutofit/>
          </a:bodyPr>
          <a:p>
            <a:pPr>
              <a:lnSpc>
                <a:spcPct val="100000"/>
              </a:lnSpc>
            </a:pPr>
            <a:endParaRPr b="0" lang="tr-TR" sz="1400" spc="-1" strike="noStrike">
              <a:solidFill>
                <a:srgbClr val="000000"/>
              </a:solidFill>
              <a:latin typeface="Arial"/>
              <a:ea typeface="Arial"/>
            </a:endParaRPr>
          </a:p>
        </p:txBody>
      </p:sp>
      <p:sp>
        <p:nvSpPr>
          <p:cNvPr id="179" name="Google Shape;584;p27"/>
          <p:cNvSpPr/>
          <p:nvPr/>
        </p:nvSpPr>
        <p:spPr>
          <a:xfrm>
            <a:off x="8173080" y="2827440"/>
            <a:ext cx="91440" cy="46800"/>
          </a:xfrm>
          <a:custGeom>
            <a:avLst/>
            <a:gdLst>
              <a:gd name="textAreaLeft" fmla="*/ 0 w 91440"/>
              <a:gd name="textAreaRight" fmla="*/ 91800 w 91440"/>
              <a:gd name="textAreaTop" fmla="*/ 0 h 46800"/>
              <a:gd name="textAreaBottom" fmla="*/ 47160 h 46800"/>
            </a:gdLst>
            <a:ahLst/>
            <a:rect l="textAreaLeft" t="textAreaTop" r="textAreaRight" b="textAreaBottom"/>
            <a:pathLst>
              <a:path w="3504" h="1802">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w="0">
            <a:noFill/>
          </a:ln>
        </p:spPr>
        <p:style>
          <a:lnRef idx="0"/>
          <a:fillRef idx="0"/>
          <a:effectRef idx="0"/>
          <a:fontRef idx="minor"/>
        </p:style>
        <p:txBody>
          <a:bodyPr tIns="23400" bIns="23400" anchor="ctr">
            <a:noAutofit/>
          </a:bodyPr>
          <a:p>
            <a:pPr>
              <a:lnSpc>
                <a:spcPct val="100000"/>
              </a:lnSpc>
            </a:pPr>
            <a:endParaRPr b="0" lang="tr-TR" sz="1400" spc="-1" strike="noStrike">
              <a:solidFill>
                <a:srgbClr val="000000"/>
              </a:solidFill>
              <a:latin typeface="Arial"/>
              <a:ea typeface="Arial"/>
            </a:endParaRPr>
          </a:p>
        </p:txBody>
      </p:sp>
      <p:sp>
        <p:nvSpPr>
          <p:cNvPr id="180" name="Google Shape;585;p27"/>
          <p:cNvSpPr/>
          <p:nvPr/>
        </p:nvSpPr>
        <p:spPr>
          <a:xfrm>
            <a:off x="5646240" y="2701800"/>
            <a:ext cx="68400" cy="31320"/>
          </a:xfrm>
          <a:custGeom>
            <a:avLst/>
            <a:gdLst>
              <a:gd name="textAreaLeft" fmla="*/ 0 w 68400"/>
              <a:gd name="textAreaRight" fmla="*/ 68760 w 68400"/>
              <a:gd name="textAreaTop" fmla="*/ 0 h 31320"/>
              <a:gd name="textAreaBottom" fmla="*/ 31680 h 31320"/>
            </a:gdLst>
            <a:ahLst/>
            <a:rect l="textAreaLeft" t="textAreaTop" r="textAreaRight" b="textAreaBottom"/>
            <a:pathLst>
              <a:path w="2259" h="1035">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w="0">
            <a:noFill/>
          </a:ln>
        </p:spPr>
        <p:style>
          <a:lnRef idx="0"/>
          <a:fillRef idx="0"/>
          <a:effectRef idx="0"/>
          <a:fontRef idx="minor"/>
        </p:style>
        <p:txBody>
          <a:bodyPr tIns="15840" bIns="15840" anchor="ctr">
            <a:noAutofit/>
          </a:bodyPr>
          <a:p>
            <a:pPr>
              <a:lnSpc>
                <a:spcPct val="100000"/>
              </a:lnSpc>
            </a:pPr>
            <a:endParaRPr b="0" lang="tr-TR" sz="1400" spc="-1" strike="noStrike">
              <a:solidFill>
                <a:srgbClr val="000000"/>
              </a:solidFill>
              <a:latin typeface="Arial"/>
              <a:ea typeface="Arial"/>
            </a:endParaRPr>
          </a:p>
        </p:txBody>
      </p:sp>
      <p:sp>
        <p:nvSpPr>
          <p:cNvPr id="181" name="Google Shape;586;p27"/>
          <p:cNvSpPr/>
          <p:nvPr/>
        </p:nvSpPr>
        <p:spPr>
          <a:xfrm>
            <a:off x="5764320" y="2701800"/>
            <a:ext cx="68400" cy="31320"/>
          </a:xfrm>
          <a:custGeom>
            <a:avLst/>
            <a:gdLst>
              <a:gd name="textAreaLeft" fmla="*/ 0 w 68400"/>
              <a:gd name="textAreaRight" fmla="*/ 68760 w 68400"/>
              <a:gd name="textAreaTop" fmla="*/ 0 h 31320"/>
              <a:gd name="textAreaBottom" fmla="*/ 31680 h 31320"/>
            </a:gdLst>
            <a:ahLst/>
            <a:rect l="textAreaLeft" t="textAreaTop" r="textAreaRight" b="textAreaBottom"/>
            <a:pathLst>
              <a:path w="2258" h="1035">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w="0">
            <a:noFill/>
          </a:ln>
        </p:spPr>
        <p:style>
          <a:lnRef idx="0"/>
          <a:fillRef idx="0"/>
          <a:effectRef idx="0"/>
          <a:fontRef idx="minor"/>
        </p:style>
        <p:txBody>
          <a:bodyPr tIns="15840" bIns="15840" anchor="ctr">
            <a:noAutofit/>
          </a:bodyPr>
          <a:p>
            <a:pPr>
              <a:lnSpc>
                <a:spcPct val="100000"/>
              </a:lnSpc>
            </a:pPr>
            <a:endParaRPr b="0" lang="tr-TR" sz="1400" spc="-1" strike="noStrike">
              <a:solidFill>
                <a:srgbClr val="000000"/>
              </a:solidFill>
              <a:latin typeface="Arial"/>
              <a:ea typeface="Arial"/>
            </a:endParaRPr>
          </a:p>
        </p:txBody>
      </p:sp>
      <p:sp>
        <p:nvSpPr>
          <p:cNvPr id="182" name="Google Shape;587;p27"/>
          <p:cNvSpPr/>
          <p:nvPr/>
        </p:nvSpPr>
        <p:spPr>
          <a:xfrm>
            <a:off x="5882400" y="2701800"/>
            <a:ext cx="68400" cy="31320"/>
          </a:xfrm>
          <a:custGeom>
            <a:avLst/>
            <a:gdLst>
              <a:gd name="textAreaLeft" fmla="*/ 0 w 68400"/>
              <a:gd name="textAreaRight" fmla="*/ 68760 w 68400"/>
              <a:gd name="textAreaTop" fmla="*/ 0 h 31320"/>
              <a:gd name="textAreaBottom" fmla="*/ 31680 h 31320"/>
            </a:gdLst>
            <a:ahLst/>
            <a:rect l="textAreaLeft" t="textAreaTop" r="textAreaRight" b="textAreaBottom"/>
            <a:pathLst>
              <a:path w="2259" h="1035">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w="0">
            <a:noFill/>
          </a:ln>
        </p:spPr>
        <p:style>
          <a:lnRef idx="0"/>
          <a:fillRef idx="0"/>
          <a:effectRef idx="0"/>
          <a:fontRef idx="minor"/>
        </p:style>
        <p:txBody>
          <a:bodyPr tIns="15840" bIns="15840" anchor="ctr">
            <a:noAutofit/>
          </a:bodyPr>
          <a:p>
            <a:pPr>
              <a:lnSpc>
                <a:spcPct val="100000"/>
              </a:lnSpc>
            </a:pPr>
            <a:endParaRPr b="0" lang="tr-TR" sz="1400" spc="-1" strike="noStrike">
              <a:solidFill>
                <a:srgbClr val="000000"/>
              </a:solidFill>
              <a:latin typeface="Arial"/>
              <a:ea typeface="Arial"/>
            </a:endParaRPr>
          </a:p>
        </p:txBody>
      </p:sp>
      <p:sp>
        <p:nvSpPr>
          <p:cNvPr id="183" name="Google Shape;588;p27"/>
          <p:cNvSpPr/>
          <p:nvPr/>
        </p:nvSpPr>
        <p:spPr>
          <a:xfrm>
            <a:off x="7158600" y="2327400"/>
            <a:ext cx="360" cy="52200"/>
          </a:xfrm>
          <a:custGeom>
            <a:avLst/>
            <a:gdLst>
              <a:gd name="textAreaLeft" fmla="*/ 0 w 360"/>
              <a:gd name="textAreaRight" fmla="*/ 720 w 360"/>
              <a:gd name="textAreaTop" fmla="*/ 0 h 52200"/>
              <a:gd name="textAreaBottom" fmla="*/ 52560 h 52200"/>
            </a:gdLst>
            <a:ahLst/>
            <a:rect l="textAreaLeft" t="textAreaTop" r="textAreaRight" b="textAreaBottom"/>
            <a:pathLst>
              <a:path w="1" h="2002">
                <a:moveTo>
                  <a:pt x="0" y="2002"/>
                </a:moveTo>
                <a:lnTo>
                  <a:pt x="0" y="0"/>
                </a:lnTo>
              </a:path>
            </a:pathLst>
          </a:custGeom>
          <a:solidFill>
            <a:srgbClr val="1fffc6"/>
          </a:solidFill>
          <a:ln w="0">
            <a:noFill/>
          </a:ln>
        </p:spPr>
        <p:style>
          <a:lnRef idx="0"/>
          <a:fillRef idx="0"/>
          <a:effectRef idx="0"/>
          <a:fontRef idx="minor"/>
        </p:style>
        <p:txBody>
          <a:bodyPr tIns="26280" bIns="26280" anchor="ctr">
            <a:noAutofit/>
          </a:bodyPr>
          <a:p>
            <a:pPr>
              <a:lnSpc>
                <a:spcPct val="100000"/>
              </a:lnSpc>
            </a:pPr>
            <a:endParaRPr b="0" lang="tr-TR" sz="1400" spc="-1" strike="noStrike">
              <a:solidFill>
                <a:srgbClr val="000000"/>
              </a:solidFill>
              <a:latin typeface="Arial"/>
              <a:ea typeface="Arial"/>
            </a:endParaRPr>
          </a:p>
        </p:txBody>
      </p:sp>
      <p:sp>
        <p:nvSpPr>
          <p:cNvPr id="184" name="Google Shape;589;p27"/>
          <p:cNvSpPr/>
          <p:nvPr/>
        </p:nvSpPr>
        <p:spPr>
          <a:xfrm>
            <a:off x="7807680" y="2334600"/>
            <a:ext cx="107280" cy="32040"/>
          </a:xfrm>
          <a:custGeom>
            <a:avLst/>
            <a:gdLst>
              <a:gd name="textAreaLeft" fmla="*/ 0 w 107280"/>
              <a:gd name="textAreaRight" fmla="*/ 107640 w 107280"/>
              <a:gd name="textAreaTop" fmla="*/ 0 h 32040"/>
              <a:gd name="textAreaBottom" fmla="*/ 32400 h 32040"/>
            </a:gdLst>
            <a:ahLst/>
            <a:rect l="textAreaLeft" t="textAreaTop" r="textAreaRight" b="textAreaBottom"/>
            <a:pathLst>
              <a:path w="4104" h="1236">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w="0">
            <a:noFill/>
          </a:ln>
        </p:spPr>
        <p:style>
          <a:lnRef idx="0"/>
          <a:fillRef idx="0"/>
          <a:effectRef idx="0"/>
          <a:fontRef idx="minor"/>
        </p:style>
        <p:txBody>
          <a:bodyPr tIns="16200" bIns="16200" anchor="ctr">
            <a:noAutofit/>
          </a:bodyPr>
          <a:p>
            <a:pPr>
              <a:lnSpc>
                <a:spcPct val="100000"/>
              </a:lnSpc>
            </a:pPr>
            <a:endParaRPr b="0" lang="tr-TR" sz="1400" spc="-1" strike="noStrike">
              <a:solidFill>
                <a:srgbClr val="000000"/>
              </a:solidFill>
              <a:latin typeface="Arial"/>
              <a:ea typeface="Arial"/>
            </a:endParaRPr>
          </a:p>
        </p:txBody>
      </p:sp>
      <p:sp>
        <p:nvSpPr>
          <p:cNvPr id="185" name="Google Shape;590;p27"/>
          <p:cNvSpPr/>
          <p:nvPr/>
        </p:nvSpPr>
        <p:spPr>
          <a:xfrm>
            <a:off x="7935120" y="2334600"/>
            <a:ext cx="107280" cy="32040"/>
          </a:xfrm>
          <a:custGeom>
            <a:avLst/>
            <a:gdLst>
              <a:gd name="textAreaLeft" fmla="*/ 0 w 107280"/>
              <a:gd name="textAreaRight" fmla="*/ 107640 w 107280"/>
              <a:gd name="textAreaTop" fmla="*/ 0 h 32040"/>
              <a:gd name="textAreaBottom" fmla="*/ 32400 h 32040"/>
            </a:gdLst>
            <a:ahLst/>
            <a:rect l="textAreaLeft" t="textAreaTop" r="textAreaRight" b="textAreaBottom"/>
            <a:pathLst>
              <a:path w="4104" h="1236">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w="0">
            <a:noFill/>
          </a:ln>
        </p:spPr>
        <p:style>
          <a:lnRef idx="0"/>
          <a:fillRef idx="0"/>
          <a:effectRef idx="0"/>
          <a:fontRef idx="minor"/>
        </p:style>
        <p:txBody>
          <a:bodyPr tIns="16200" bIns="16200" anchor="ctr">
            <a:noAutofit/>
          </a:bodyPr>
          <a:p>
            <a:pPr>
              <a:lnSpc>
                <a:spcPct val="100000"/>
              </a:lnSpc>
            </a:pPr>
            <a:endParaRPr b="0" lang="tr-TR" sz="1400" spc="-1" strike="noStrike">
              <a:solidFill>
                <a:srgbClr val="000000"/>
              </a:solidFill>
              <a:latin typeface="Arial"/>
              <a:ea typeface="Arial"/>
            </a:endParaRPr>
          </a:p>
        </p:txBody>
      </p:sp>
      <p:sp>
        <p:nvSpPr>
          <p:cNvPr id="186" name="Google Shape;591;p27"/>
          <p:cNvSpPr/>
          <p:nvPr/>
        </p:nvSpPr>
        <p:spPr>
          <a:xfrm>
            <a:off x="7646760" y="2523600"/>
            <a:ext cx="696600" cy="32040"/>
          </a:xfrm>
          <a:custGeom>
            <a:avLst/>
            <a:gdLst>
              <a:gd name="textAreaLeft" fmla="*/ 0 w 696600"/>
              <a:gd name="textAreaRight" fmla="*/ 696960 w 696600"/>
              <a:gd name="textAreaTop" fmla="*/ 0 h 32040"/>
              <a:gd name="textAreaBottom" fmla="*/ 32400 h 32040"/>
            </a:gdLst>
            <a:ahLst/>
            <a:rect l="textAreaLeft" t="textAreaTop" r="textAreaRight" b="textAreaBottom"/>
            <a:pathLst>
              <a:path w="26587" h="1236">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w="0">
            <a:noFill/>
          </a:ln>
        </p:spPr>
        <p:style>
          <a:lnRef idx="0"/>
          <a:fillRef idx="0"/>
          <a:effectRef idx="0"/>
          <a:fontRef idx="minor"/>
        </p:style>
        <p:txBody>
          <a:bodyPr tIns="16200" bIns="16200" anchor="ctr">
            <a:noAutofit/>
          </a:bodyPr>
          <a:p>
            <a:pPr>
              <a:lnSpc>
                <a:spcPct val="100000"/>
              </a:lnSpc>
            </a:pPr>
            <a:endParaRPr b="0" lang="tr-TR" sz="1400" spc="-1" strike="noStrike">
              <a:solidFill>
                <a:srgbClr val="000000"/>
              </a:solidFill>
              <a:latin typeface="Arial"/>
              <a:ea typeface="Arial"/>
            </a:endParaRPr>
          </a:p>
        </p:txBody>
      </p:sp>
      <p:sp>
        <p:nvSpPr>
          <p:cNvPr id="187" name="Google Shape;592;p27"/>
          <p:cNvSpPr/>
          <p:nvPr/>
        </p:nvSpPr>
        <p:spPr>
          <a:xfrm>
            <a:off x="8170560" y="2589840"/>
            <a:ext cx="136080" cy="32760"/>
          </a:xfrm>
          <a:custGeom>
            <a:avLst/>
            <a:gdLst>
              <a:gd name="textAreaLeft" fmla="*/ 0 w 136080"/>
              <a:gd name="textAreaRight" fmla="*/ 136440 w 136080"/>
              <a:gd name="textAreaTop" fmla="*/ 0 h 32760"/>
              <a:gd name="textAreaBottom" fmla="*/ 33120 h 32760"/>
            </a:gdLst>
            <a:ahLst/>
            <a:rect l="textAreaLeft" t="textAreaTop" r="textAreaRight" b="textAreaBottom"/>
            <a:pathLst>
              <a:path w="5205" h="1268">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w="0">
            <a:noFill/>
          </a:ln>
        </p:spPr>
        <p:style>
          <a:lnRef idx="0"/>
          <a:fillRef idx="0"/>
          <a:effectRef idx="0"/>
          <a:fontRef idx="minor"/>
        </p:style>
        <p:txBody>
          <a:bodyPr tIns="16560" bIns="16560" anchor="ctr">
            <a:noAutofit/>
          </a:bodyPr>
          <a:p>
            <a:pPr>
              <a:lnSpc>
                <a:spcPct val="100000"/>
              </a:lnSpc>
            </a:pPr>
            <a:endParaRPr b="0" lang="tr-TR" sz="1400" spc="-1" strike="noStrike">
              <a:solidFill>
                <a:srgbClr val="000000"/>
              </a:solidFill>
              <a:latin typeface="Arial"/>
              <a:ea typeface="Arial"/>
            </a:endParaRPr>
          </a:p>
        </p:txBody>
      </p:sp>
      <p:sp>
        <p:nvSpPr>
          <p:cNvPr id="188" name="Google Shape;593;p27"/>
          <p:cNvSpPr/>
          <p:nvPr/>
        </p:nvSpPr>
        <p:spPr>
          <a:xfrm>
            <a:off x="8026920" y="2589840"/>
            <a:ext cx="123120" cy="32760"/>
          </a:xfrm>
          <a:custGeom>
            <a:avLst/>
            <a:gdLst>
              <a:gd name="textAreaLeft" fmla="*/ 0 w 123120"/>
              <a:gd name="textAreaRight" fmla="*/ 123480 w 123120"/>
              <a:gd name="textAreaTop" fmla="*/ 0 h 32760"/>
              <a:gd name="textAreaBottom" fmla="*/ 33120 h 32760"/>
            </a:gdLst>
            <a:ahLst/>
            <a:rect l="textAreaLeft" t="textAreaTop" r="textAreaRight" b="textAreaBottom"/>
            <a:pathLst>
              <a:path w="4704" h="1268">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w="0">
            <a:noFill/>
          </a:ln>
        </p:spPr>
        <p:style>
          <a:lnRef idx="0"/>
          <a:fillRef idx="0"/>
          <a:effectRef idx="0"/>
          <a:fontRef idx="minor"/>
        </p:style>
        <p:txBody>
          <a:bodyPr tIns="16560" bIns="16560" anchor="ctr">
            <a:noAutofit/>
          </a:bodyPr>
          <a:p>
            <a:pPr>
              <a:lnSpc>
                <a:spcPct val="100000"/>
              </a:lnSpc>
            </a:pPr>
            <a:endParaRPr b="0" lang="tr-TR" sz="1400" spc="-1" strike="noStrike">
              <a:solidFill>
                <a:srgbClr val="000000"/>
              </a:solidFill>
              <a:latin typeface="Arial"/>
              <a:ea typeface="Arial"/>
            </a:endParaRPr>
          </a:p>
        </p:txBody>
      </p:sp>
      <p:sp>
        <p:nvSpPr>
          <p:cNvPr id="189" name="Google Shape;594;p27"/>
          <p:cNvSpPr/>
          <p:nvPr/>
        </p:nvSpPr>
        <p:spPr>
          <a:xfrm>
            <a:off x="7916760" y="2122920"/>
            <a:ext cx="649440" cy="545400"/>
          </a:xfrm>
          <a:custGeom>
            <a:avLst/>
            <a:gdLst>
              <a:gd name="textAreaLeft" fmla="*/ 0 w 649440"/>
              <a:gd name="textAreaRight" fmla="*/ 649800 w 649440"/>
              <a:gd name="textAreaTop" fmla="*/ 0 h 545400"/>
              <a:gd name="textAreaBottom" fmla="*/ 545760 h 545400"/>
            </a:gdLst>
            <a:ahLst/>
            <a:rect l="textAreaLeft" t="textAreaTop" r="textAreaRight" b="textAreaBottom"/>
            <a:pathLst>
              <a:path w="24785" h="20816">
                <a:moveTo>
                  <a:pt x="20815" y="0"/>
                </a:moveTo>
                <a:lnTo>
                  <a:pt x="0" y="20815"/>
                </a:lnTo>
                <a:lnTo>
                  <a:pt x="4303" y="20815"/>
                </a:lnTo>
                <a:lnTo>
                  <a:pt x="24584" y="534"/>
                </a:lnTo>
                <a:lnTo>
                  <a:pt x="24784" y="0"/>
                </a:lnTo>
                <a:close/>
              </a:path>
            </a:pathLst>
          </a:custGeom>
          <a:solidFill>
            <a:srgbClr val="e1f1ff"/>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190" name="Google Shape;595;p27"/>
          <p:cNvSpPr/>
          <p:nvPr/>
        </p:nvSpPr>
        <p:spPr>
          <a:xfrm>
            <a:off x="4992480" y="1047240"/>
            <a:ext cx="2624040" cy="1703160"/>
          </a:xfrm>
          <a:custGeom>
            <a:avLst/>
            <a:gdLst>
              <a:gd name="textAreaLeft" fmla="*/ 0 w 2624040"/>
              <a:gd name="textAreaRight" fmla="*/ 2624400 w 2624040"/>
              <a:gd name="textAreaTop" fmla="*/ 0 h 1703160"/>
              <a:gd name="textAreaBottom" fmla="*/ 1703520 h 1703160"/>
            </a:gdLst>
            <a:ahLst/>
            <a:rect l="textAreaLeft" t="textAreaTop" r="textAreaRight" b="textAreaBottom"/>
            <a:pathLst>
              <a:path w="86029" h="55841">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191" name="Google Shape;596;p27"/>
          <p:cNvSpPr/>
          <p:nvPr/>
        </p:nvSpPr>
        <p:spPr>
          <a:xfrm>
            <a:off x="4992480" y="1047240"/>
            <a:ext cx="2624040" cy="274320"/>
          </a:xfrm>
          <a:custGeom>
            <a:avLst/>
            <a:gdLst>
              <a:gd name="textAreaLeft" fmla="*/ 0 w 2624040"/>
              <a:gd name="textAreaRight" fmla="*/ 2624400 w 2624040"/>
              <a:gd name="textAreaTop" fmla="*/ 0 h 274320"/>
              <a:gd name="textAreaBottom" fmla="*/ 274680 h 274320"/>
            </a:gdLst>
            <a:ahLst/>
            <a:rect l="textAreaLeft" t="textAreaTop" r="textAreaRight" b="textAreaBottom"/>
            <a:pathLst>
              <a:path w="86029" h="9008">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192" name="Google Shape;597;p27"/>
          <p:cNvSpPr/>
          <p:nvPr/>
        </p:nvSpPr>
        <p:spPr>
          <a:xfrm>
            <a:off x="5098320" y="1404360"/>
            <a:ext cx="2417400" cy="1256400"/>
          </a:xfrm>
          <a:custGeom>
            <a:avLst/>
            <a:gdLst>
              <a:gd name="textAreaLeft" fmla="*/ 0 w 2417400"/>
              <a:gd name="textAreaRight" fmla="*/ 2417760 w 2417400"/>
              <a:gd name="textAreaTop" fmla="*/ 0 h 1256400"/>
              <a:gd name="textAreaBottom" fmla="*/ 1256760 h 1256400"/>
            </a:gdLst>
            <a:ahLst/>
            <a:rect l="textAreaLeft" t="textAreaTop" r="textAreaRight" b="textAreaBottom"/>
            <a:pathLst>
              <a:path w="79257" h="4119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193" name="Google Shape;598;p27"/>
          <p:cNvSpPr/>
          <p:nvPr/>
        </p:nvSpPr>
        <p:spPr>
          <a:xfrm>
            <a:off x="5168520" y="1477440"/>
            <a:ext cx="56520" cy="115560"/>
          </a:xfrm>
          <a:custGeom>
            <a:avLst/>
            <a:gdLst>
              <a:gd name="textAreaLeft" fmla="*/ 0 w 56520"/>
              <a:gd name="textAreaRight" fmla="*/ 56880 w 56520"/>
              <a:gd name="textAreaTop" fmla="*/ 0 h 115560"/>
              <a:gd name="textAreaBottom" fmla="*/ 115920 h 115560"/>
            </a:gdLst>
            <a:ahLst/>
            <a:rect l="textAreaLeft" t="textAreaTop" r="textAreaRight" b="textAreaBottom"/>
            <a:pathLst>
              <a:path fill="none" w="1869" h="3803">
                <a:moveTo>
                  <a:pt x="1869" y="0"/>
                </a:moveTo>
                <a:lnTo>
                  <a:pt x="1" y="1901"/>
                </a:lnTo>
                <a:lnTo>
                  <a:pt x="1869" y="3803"/>
                </a:lnTo>
              </a:path>
            </a:pathLst>
          </a:custGeom>
          <a:noFill/>
          <a:ln cap="rnd" w="20850">
            <a:solidFill>
              <a:srgbClr val="12d77e"/>
            </a:solidFill>
            <a:round/>
          </a:ln>
        </p:spPr>
        <p:style>
          <a:lnRef idx="0"/>
          <a:fillRef idx="0"/>
          <a:effectRef idx="0"/>
          <a:fontRef idx="minor"/>
        </p:style>
        <p:txBody>
          <a:bodyPr tIns="57960" bIns="57960" anchor="ctr">
            <a:noAutofit/>
          </a:bodyPr>
          <a:p>
            <a:pPr>
              <a:lnSpc>
                <a:spcPct val="100000"/>
              </a:lnSpc>
            </a:pPr>
            <a:endParaRPr b="0" lang="tr-TR" sz="1400" spc="-1" strike="noStrike">
              <a:solidFill>
                <a:srgbClr val="000000"/>
              </a:solidFill>
              <a:latin typeface="Arial"/>
              <a:ea typeface="Arial"/>
            </a:endParaRPr>
          </a:p>
        </p:txBody>
      </p:sp>
      <p:sp>
        <p:nvSpPr>
          <p:cNvPr id="194" name="Google Shape;599;p27"/>
          <p:cNvSpPr/>
          <p:nvPr/>
        </p:nvSpPr>
        <p:spPr>
          <a:xfrm>
            <a:off x="5371200" y="1477440"/>
            <a:ext cx="57600" cy="115560"/>
          </a:xfrm>
          <a:custGeom>
            <a:avLst/>
            <a:gdLst>
              <a:gd name="textAreaLeft" fmla="*/ 0 w 57600"/>
              <a:gd name="textAreaRight" fmla="*/ 57960 w 57600"/>
              <a:gd name="textAreaTop" fmla="*/ 0 h 115560"/>
              <a:gd name="textAreaBottom" fmla="*/ 115920 h 115560"/>
            </a:gdLst>
            <a:ahLst/>
            <a:rect l="textAreaLeft" t="textAreaTop" r="textAreaRight" b="textAreaBottom"/>
            <a:pathLst>
              <a:path fill="none" w="1903" h="3803">
                <a:moveTo>
                  <a:pt x="1" y="0"/>
                </a:moveTo>
                <a:lnTo>
                  <a:pt x="1902" y="1901"/>
                </a:lnTo>
                <a:lnTo>
                  <a:pt x="1" y="3803"/>
                </a:lnTo>
              </a:path>
            </a:pathLst>
          </a:custGeom>
          <a:noFill/>
          <a:ln cap="rnd" w="20850">
            <a:solidFill>
              <a:srgbClr val="12d77e"/>
            </a:solidFill>
            <a:round/>
          </a:ln>
        </p:spPr>
        <p:style>
          <a:lnRef idx="0"/>
          <a:fillRef idx="0"/>
          <a:effectRef idx="0"/>
          <a:fontRef idx="minor"/>
        </p:style>
        <p:txBody>
          <a:bodyPr tIns="57960" bIns="57960" anchor="ctr">
            <a:noAutofit/>
          </a:bodyPr>
          <a:p>
            <a:pPr>
              <a:lnSpc>
                <a:spcPct val="100000"/>
              </a:lnSpc>
            </a:pPr>
            <a:endParaRPr b="0" lang="tr-TR" sz="1400" spc="-1" strike="noStrike">
              <a:solidFill>
                <a:srgbClr val="000000"/>
              </a:solidFill>
              <a:latin typeface="Arial"/>
              <a:ea typeface="Arial"/>
            </a:endParaRPr>
          </a:p>
        </p:txBody>
      </p:sp>
      <p:sp>
        <p:nvSpPr>
          <p:cNvPr id="195" name="Google Shape;600;p27"/>
          <p:cNvSpPr/>
          <p:nvPr/>
        </p:nvSpPr>
        <p:spPr>
          <a:xfrm>
            <a:off x="5274360" y="1477440"/>
            <a:ext cx="45360" cy="126000"/>
          </a:xfrm>
          <a:custGeom>
            <a:avLst/>
            <a:gdLst>
              <a:gd name="textAreaLeft" fmla="*/ 0 w 45360"/>
              <a:gd name="textAreaRight" fmla="*/ 45720 w 45360"/>
              <a:gd name="textAreaTop" fmla="*/ 0 h 126000"/>
              <a:gd name="textAreaBottom" fmla="*/ 126360 h 126000"/>
            </a:gdLst>
            <a:ahLst/>
            <a:rect l="textAreaLeft" t="textAreaTop" r="textAreaRight" b="textAreaBottom"/>
            <a:pathLst>
              <a:path fill="none" w="1502" h="4137">
                <a:moveTo>
                  <a:pt x="1" y="4136"/>
                </a:moveTo>
                <a:lnTo>
                  <a:pt x="1502" y="0"/>
                </a:lnTo>
              </a:path>
            </a:pathLst>
          </a:custGeom>
          <a:noFill/>
          <a:ln cap="rnd" w="20850">
            <a:solidFill>
              <a:srgbClr val="12d77e"/>
            </a:solidFill>
            <a:round/>
          </a:ln>
        </p:spPr>
        <p:style>
          <a:lnRef idx="0"/>
          <a:fillRef idx="0"/>
          <a:effectRef idx="0"/>
          <a:fontRef idx="minor"/>
        </p:style>
        <p:txBody>
          <a:bodyPr tIns="63000" bIns="63000" anchor="ctr">
            <a:noAutofit/>
          </a:bodyPr>
          <a:p>
            <a:pPr>
              <a:lnSpc>
                <a:spcPct val="100000"/>
              </a:lnSpc>
            </a:pPr>
            <a:endParaRPr b="0" lang="tr-TR" sz="1400" spc="-1" strike="noStrike">
              <a:solidFill>
                <a:srgbClr val="000000"/>
              </a:solidFill>
              <a:latin typeface="Arial"/>
              <a:ea typeface="Arial"/>
            </a:endParaRPr>
          </a:p>
        </p:txBody>
      </p:sp>
      <p:sp>
        <p:nvSpPr>
          <p:cNvPr id="196" name="Google Shape;601;p27"/>
          <p:cNvSpPr/>
          <p:nvPr/>
        </p:nvSpPr>
        <p:spPr>
          <a:xfrm>
            <a:off x="5473800" y="1588320"/>
            <a:ext cx="32400" cy="32400"/>
          </a:xfrm>
          <a:custGeom>
            <a:avLst/>
            <a:gdLst>
              <a:gd name="textAreaLeft" fmla="*/ 0 w 32400"/>
              <a:gd name="textAreaRight" fmla="*/ 32760 w 32400"/>
              <a:gd name="textAreaTop" fmla="*/ 0 h 32400"/>
              <a:gd name="textAreaBottom" fmla="*/ 32760 h 32400"/>
            </a:gdLst>
            <a:ahLst/>
            <a:rect l="textAreaLeft" t="textAreaTop" r="textAreaRight" b="textAreaBottom"/>
            <a:pathLst>
              <a:path w="1069" h="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w="0">
            <a:noFill/>
          </a:ln>
        </p:spPr>
        <p:style>
          <a:lnRef idx="0"/>
          <a:fillRef idx="0"/>
          <a:effectRef idx="0"/>
          <a:fontRef idx="minor"/>
        </p:style>
        <p:txBody>
          <a:bodyPr tIns="16200" bIns="16200" anchor="ctr">
            <a:noAutofit/>
          </a:bodyPr>
          <a:p>
            <a:pPr>
              <a:lnSpc>
                <a:spcPct val="100000"/>
              </a:lnSpc>
            </a:pPr>
            <a:endParaRPr b="0" lang="tr-TR" sz="1400" spc="-1" strike="noStrike">
              <a:solidFill>
                <a:srgbClr val="000000"/>
              </a:solidFill>
              <a:latin typeface="Arial"/>
              <a:ea typeface="Arial"/>
            </a:endParaRPr>
          </a:p>
        </p:txBody>
      </p:sp>
      <p:sp>
        <p:nvSpPr>
          <p:cNvPr id="197" name="Google Shape;602;p27"/>
          <p:cNvSpPr/>
          <p:nvPr/>
        </p:nvSpPr>
        <p:spPr>
          <a:xfrm>
            <a:off x="5521680" y="1588320"/>
            <a:ext cx="32400" cy="32400"/>
          </a:xfrm>
          <a:custGeom>
            <a:avLst/>
            <a:gdLst>
              <a:gd name="textAreaLeft" fmla="*/ 0 w 32400"/>
              <a:gd name="textAreaRight" fmla="*/ 32760 w 32400"/>
              <a:gd name="textAreaTop" fmla="*/ 0 h 32400"/>
              <a:gd name="textAreaBottom" fmla="*/ 32760 h 32400"/>
            </a:gdLst>
            <a:ahLst/>
            <a:rect l="textAreaLeft" t="textAreaTop" r="textAreaRight" b="textAreaBottom"/>
            <a:pathLst>
              <a:path w="1068" h="1069">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w="0">
            <a:noFill/>
          </a:ln>
        </p:spPr>
        <p:style>
          <a:lnRef idx="0"/>
          <a:fillRef idx="0"/>
          <a:effectRef idx="0"/>
          <a:fontRef idx="minor"/>
        </p:style>
        <p:txBody>
          <a:bodyPr tIns="16200" bIns="16200" anchor="ctr">
            <a:noAutofit/>
          </a:bodyPr>
          <a:p>
            <a:pPr>
              <a:lnSpc>
                <a:spcPct val="100000"/>
              </a:lnSpc>
            </a:pPr>
            <a:endParaRPr b="0" lang="tr-TR" sz="1400" spc="-1" strike="noStrike">
              <a:solidFill>
                <a:srgbClr val="000000"/>
              </a:solidFill>
              <a:latin typeface="Arial"/>
              <a:ea typeface="Arial"/>
            </a:endParaRPr>
          </a:p>
        </p:txBody>
      </p:sp>
      <p:sp>
        <p:nvSpPr>
          <p:cNvPr id="198" name="Google Shape;603;p27"/>
          <p:cNvSpPr/>
          <p:nvPr/>
        </p:nvSpPr>
        <p:spPr>
          <a:xfrm>
            <a:off x="5589720" y="1588320"/>
            <a:ext cx="32400" cy="32400"/>
          </a:xfrm>
          <a:custGeom>
            <a:avLst/>
            <a:gdLst>
              <a:gd name="textAreaLeft" fmla="*/ 0 w 32400"/>
              <a:gd name="textAreaRight" fmla="*/ 32760 w 32400"/>
              <a:gd name="textAreaTop" fmla="*/ 0 h 32400"/>
              <a:gd name="textAreaBottom" fmla="*/ 32760 h 32400"/>
            </a:gdLst>
            <a:ahLst/>
            <a:rect l="textAreaLeft" t="textAreaTop" r="textAreaRight" b="textAreaBottom"/>
            <a:pathLst>
              <a:path w="1068" h="1069">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w="0">
            <a:noFill/>
          </a:ln>
        </p:spPr>
        <p:style>
          <a:lnRef idx="0"/>
          <a:fillRef idx="0"/>
          <a:effectRef idx="0"/>
          <a:fontRef idx="minor"/>
        </p:style>
        <p:txBody>
          <a:bodyPr tIns="16200" bIns="16200" anchor="ctr">
            <a:noAutofit/>
          </a:bodyPr>
          <a:p>
            <a:pPr>
              <a:lnSpc>
                <a:spcPct val="100000"/>
              </a:lnSpc>
            </a:pPr>
            <a:endParaRPr b="0" lang="tr-TR" sz="1400" spc="-1" strike="noStrike">
              <a:solidFill>
                <a:srgbClr val="000000"/>
              </a:solidFill>
              <a:latin typeface="Arial"/>
              <a:ea typeface="Arial"/>
            </a:endParaRPr>
          </a:p>
        </p:txBody>
      </p:sp>
      <p:sp>
        <p:nvSpPr>
          <p:cNvPr id="199" name="Google Shape;604;p27"/>
          <p:cNvSpPr/>
          <p:nvPr/>
        </p:nvSpPr>
        <p:spPr>
          <a:xfrm>
            <a:off x="5196960" y="1721880"/>
            <a:ext cx="1736640" cy="360"/>
          </a:xfrm>
          <a:custGeom>
            <a:avLst/>
            <a:gdLst>
              <a:gd name="textAreaLeft" fmla="*/ 0 w 1736640"/>
              <a:gd name="textAreaRight" fmla="*/ 1737000 w 1736640"/>
              <a:gd name="textAreaTop" fmla="*/ 0 h 360"/>
              <a:gd name="textAreaBottom" fmla="*/ 720 h 360"/>
            </a:gdLst>
            <a:ahLst/>
            <a:rect l="textAreaLeft" t="textAreaTop" r="textAreaRight" b="textAreaBottom"/>
            <a:pathLst>
              <a:path fill="none" w="56942" h="1">
                <a:moveTo>
                  <a:pt x="1" y="1"/>
                </a:moveTo>
                <a:lnTo>
                  <a:pt x="56941" y="1"/>
                </a:lnTo>
              </a:path>
            </a:pathLst>
          </a:custGeom>
          <a:noFill/>
          <a:ln cap="rnd" w="20850">
            <a:solidFill>
              <a:srgbClr val="12d77e"/>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00" name="Google Shape;605;p27"/>
          <p:cNvSpPr/>
          <p:nvPr/>
        </p:nvSpPr>
        <p:spPr>
          <a:xfrm>
            <a:off x="7039080" y="1721880"/>
            <a:ext cx="133920" cy="360"/>
          </a:xfrm>
          <a:custGeom>
            <a:avLst/>
            <a:gdLst>
              <a:gd name="textAreaLeft" fmla="*/ 0 w 133920"/>
              <a:gd name="textAreaRight" fmla="*/ 134280 w 133920"/>
              <a:gd name="textAreaTop" fmla="*/ 0 h 360"/>
              <a:gd name="textAreaBottom" fmla="*/ 720 h 360"/>
            </a:gdLst>
            <a:ahLst/>
            <a:rect l="textAreaLeft" t="textAreaTop" r="textAreaRight" b="textAreaBottom"/>
            <a:pathLst>
              <a:path fill="none" w="4404" h="1">
                <a:moveTo>
                  <a:pt x="0" y="1"/>
                </a:moveTo>
                <a:lnTo>
                  <a:pt x="4403" y="1"/>
                </a:lnTo>
              </a:path>
            </a:pathLst>
          </a:custGeom>
          <a:noFill/>
          <a:ln cap="rnd" w="20850">
            <a:solidFill>
              <a:srgbClr val="12d77e"/>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01" name="Google Shape;606;p27"/>
          <p:cNvSpPr/>
          <p:nvPr/>
        </p:nvSpPr>
        <p:spPr>
          <a:xfrm>
            <a:off x="7247520" y="1721880"/>
            <a:ext cx="170640" cy="360"/>
          </a:xfrm>
          <a:custGeom>
            <a:avLst/>
            <a:gdLst>
              <a:gd name="textAreaLeft" fmla="*/ 0 w 170640"/>
              <a:gd name="textAreaRight" fmla="*/ 171000 w 170640"/>
              <a:gd name="textAreaTop" fmla="*/ 0 h 360"/>
              <a:gd name="textAreaBottom" fmla="*/ 720 h 360"/>
            </a:gdLst>
            <a:ahLst/>
            <a:rect l="textAreaLeft" t="textAreaTop" r="textAreaRight" b="textAreaBottom"/>
            <a:pathLst>
              <a:path fill="none" w="5605" h="1">
                <a:moveTo>
                  <a:pt x="0" y="1"/>
                </a:moveTo>
                <a:lnTo>
                  <a:pt x="5604" y="1"/>
                </a:lnTo>
              </a:path>
            </a:pathLst>
          </a:custGeom>
          <a:noFill/>
          <a:ln cap="rnd" w="20850">
            <a:solidFill>
              <a:srgbClr val="12d77e"/>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02" name="Google Shape;607;p27"/>
          <p:cNvSpPr/>
          <p:nvPr/>
        </p:nvSpPr>
        <p:spPr>
          <a:xfrm>
            <a:off x="5196960" y="1857960"/>
            <a:ext cx="1086480" cy="360"/>
          </a:xfrm>
          <a:custGeom>
            <a:avLst/>
            <a:gdLst>
              <a:gd name="textAreaLeft" fmla="*/ 0 w 1086480"/>
              <a:gd name="textAreaRight" fmla="*/ 1086840 w 1086480"/>
              <a:gd name="textAreaTop" fmla="*/ 0 h 360"/>
              <a:gd name="textAreaBottom" fmla="*/ 720 h 360"/>
            </a:gdLst>
            <a:ahLst/>
            <a:rect l="textAreaLeft" t="textAreaTop" r="textAreaRight" b="textAreaBottom"/>
            <a:pathLst>
              <a:path fill="none" w="35627" h="1">
                <a:moveTo>
                  <a:pt x="1" y="1"/>
                </a:moveTo>
                <a:lnTo>
                  <a:pt x="35626" y="1"/>
                </a:lnTo>
              </a:path>
            </a:pathLst>
          </a:custGeom>
          <a:noFill/>
          <a:ln cap="rnd" w="20850">
            <a:solidFill>
              <a:srgbClr val="12ffff"/>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03" name="Google Shape;608;p27"/>
          <p:cNvSpPr/>
          <p:nvPr/>
        </p:nvSpPr>
        <p:spPr>
          <a:xfrm>
            <a:off x="6444720" y="1857960"/>
            <a:ext cx="195120" cy="360"/>
          </a:xfrm>
          <a:custGeom>
            <a:avLst/>
            <a:gdLst>
              <a:gd name="textAreaLeft" fmla="*/ 0 w 195120"/>
              <a:gd name="textAreaRight" fmla="*/ 195480 w 195120"/>
              <a:gd name="textAreaTop" fmla="*/ 0 h 360"/>
              <a:gd name="textAreaBottom" fmla="*/ 720 h 360"/>
            </a:gdLst>
            <a:ahLst/>
            <a:rect l="textAreaLeft" t="textAreaTop" r="textAreaRight" b="textAreaBottom"/>
            <a:pathLst>
              <a:path fill="none" w="6406" h="1">
                <a:moveTo>
                  <a:pt x="1" y="1"/>
                </a:moveTo>
                <a:lnTo>
                  <a:pt x="6405" y="1"/>
                </a:lnTo>
              </a:path>
            </a:pathLst>
          </a:custGeom>
          <a:noFill/>
          <a:ln cap="rnd" w="20850">
            <a:solidFill>
              <a:srgbClr val="12ffff"/>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04" name="Google Shape;609;p27"/>
          <p:cNvSpPr/>
          <p:nvPr/>
        </p:nvSpPr>
        <p:spPr>
          <a:xfrm>
            <a:off x="6111000" y="1936440"/>
            <a:ext cx="528840" cy="360"/>
          </a:xfrm>
          <a:custGeom>
            <a:avLst/>
            <a:gdLst>
              <a:gd name="textAreaLeft" fmla="*/ 0 w 528840"/>
              <a:gd name="textAreaRight" fmla="*/ 529200 w 528840"/>
              <a:gd name="textAreaTop" fmla="*/ 0 h 360"/>
              <a:gd name="textAreaBottom" fmla="*/ 720 h 360"/>
            </a:gdLst>
            <a:ahLst/>
            <a:rect l="textAreaLeft" t="textAreaTop" r="textAreaRight" b="textAreaBottom"/>
            <a:pathLst>
              <a:path fill="none" w="17347" h="1">
                <a:moveTo>
                  <a:pt x="17346" y="0"/>
                </a:moveTo>
                <a:lnTo>
                  <a:pt x="0" y="0"/>
                </a:lnTo>
              </a:path>
            </a:pathLst>
          </a:custGeom>
          <a:noFill/>
          <a:ln cap="rnd" w="20850">
            <a:solidFill>
              <a:srgbClr val="12ffff"/>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05" name="Google Shape;610;p27"/>
          <p:cNvSpPr/>
          <p:nvPr/>
        </p:nvSpPr>
        <p:spPr>
          <a:xfrm>
            <a:off x="5931720" y="1936440"/>
            <a:ext cx="106560" cy="360"/>
          </a:xfrm>
          <a:custGeom>
            <a:avLst/>
            <a:gdLst>
              <a:gd name="textAreaLeft" fmla="*/ 0 w 106560"/>
              <a:gd name="textAreaRight" fmla="*/ 106920 w 106560"/>
              <a:gd name="textAreaTop" fmla="*/ 0 h 360"/>
              <a:gd name="textAreaBottom" fmla="*/ 720 h 360"/>
            </a:gdLst>
            <a:ahLst/>
            <a:rect l="textAreaLeft" t="textAreaTop" r="textAreaRight" b="textAreaBottom"/>
            <a:pathLst>
              <a:path fill="none" w="3504" h="1">
                <a:moveTo>
                  <a:pt x="3503" y="0"/>
                </a:moveTo>
                <a:lnTo>
                  <a:pt x="1" y="0"/>
                </a:lnTo>
              </a:path>
            </a:pathLst>
          </a:custGeom>
          <a:noFill/>
          <a:ln cap="rnd" w="20850">
            <a:solidFill>
              <a:srgbClr val="12ffff"/>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06" name="Google Shape;611;p27"/>
          <p:cNvSpPr/>
          <p:nvPr/>
        </p:nvSpPr>
        <p:spPr>
          <a:xfrm>
            <a:off x="5740560" y="1936440"/>
            <a:ext cx="106560" cy="360"/>
          </a:xfrm>
          <a:custGeom>
            <a:avLst/>
            <a:gdLst>
              <a:gd name="textAreaLeft" fmla="*/ 0 w 106560"/>
              <a:gd name="textAreaRight" fmla="*/ 106920 w 106560"/>
              <a:gd name="textAreaTop" fmla="*/ 0 h 360"/>
              <a:gd name="textAreaBottom" fmla="*/ 720 h 360"/>
            </a:gdLst>
            <a:ahLst/>
            <a:rect l="textAreaLeft" t="textAreaTop" r="textAreaRight" b="textAreaBottom"/>
            <a:pathLst>
              <a:path fill="none" w="3503" h="1">
                <a:moveTo>
                  <a:pt x="3503" y="0"/>
                </a:moveTo>
                <a:lnTo>
                  <a:pt x="0" y="0"/>
                </a:lnTo>
              </a:path>
            </a:pathLst>
          </a:custGeom>
          <a:noFill/>
          <a:ln cap="rnd" w="20850">
            <a:solidFill>
              <a:srgbClr val="12ffff"/>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07" name="Google Shape;612;p27"/>
          <p:cNvSpPr/>
          <p:nvPr/>
        </p:nvSpPr>
        <p:spPr>
          <a:xfrm>
            <a:off x="5550120" y="1936440"/>
            <a:ext cx="105480" cy="360"/>
          </a:xfrm>
          <a:custGeom>
            <a:avLst/>
            <a:gdLst>
              <a:gd name="textAreaLeft" fmla="*/ 0 w 105480"/>
              <a:gd name="textAreaRight" fmla="*/ 105840 w 105480"/>
              <a:gd name="textAreaTop" fmla="*/ 0 h 360"/>
              <a:gd name="textAreaBottom" fmla="*/ 720 h 360"/>
            </a:gdLst>
            <a:ahLst/>
            <a:rect l="textAreaLeft" t="textAreaTop" r="textAreaRight" b="textAreaBottom"/>
            <a:pathLst>
              <a:path fill="none" w="3470" h="1">
                <a:moveTo>
                  <a:pt x="3470" y="0"/>
                </a:moveTo>
                <a:lnTo>
                  <a:pt x="1" y="0"/>
                </a:lnTo>
              </a:path>
            </a:pathLst>
          </a:custGeom>
          <a:noFill/>
          <a:ln cap="rnd" w="20850">
            <a:solidFill>
              <a:srgbClr val="12ffff"/>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08" name="Google Shape;613;p27"/>
          <p:cNvSpPr/>
          <p:nvPr/>
        </p:nvSpPr>
        <p:spPr>
          <a:xfrm>
            <a:off x="5358960" y="1936440"/>
            <a:ext cx="105480" cy="360"/>
          </a:xfrm>
          <a:custGeom>
            <a:avLst/>
            <a:gdLst>
              <a:gd name="textAreaLeft" fmla="*/ 0 w 105480"/>
              <a:gd name="textAreaRight" fmla="*/ 105840 w 105480"/>
              <a:gd name="textAreaTop" fmla="*/ 0 h 360"/>
              <a:gd name="textAreaBottom" fmla="*/ 720 h 360"/>
            </a:gdLst>
            <a:ahLst/>
            <a:rect l="textAreaLeft" t="textAreaTop" r="textAreaRight" b="textAreaBottom"/>
            <a:pathLst>
              <a:path fill="none" w="3470" h="1">
                <a:moveTo>
                  <a:pt x="3470" y="0"/>
                </a:moveTo>
                <a:lnTo>
                  <a:pt x="0" y="0"/>
                </a:lnTo>
              </a:path>
            </a:pathLst>
          </a:custGeom>
          <a:noFill/>
          <a:ln cap="rnd" w="20850">
            <a:solidFill>
              <a:srgbClr val="12ffff"/>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09" name="Google Shape;614;p27"/>
          <p:cNvSpPr/>
          <p:nvPr/>
        </p:nvSpPr>
        <p:spPr>
          <a:xfrm>
            <a:off x="5358960" y="2032200"/>
            <a:ext cx="1647360" cy="360"/>
          </a:xfrm>
          <a:custGeom>
            <a:avLst/>
            <a:gdLst>
              <a:gd name="textAreaLeft" fmla="*/ 0 w 1647360"/>
              <a:gd name="textAreaRight" fmla="*/ 1647720 w 1647360"/>
              <a:gd name="textAreaTop" fmla="*/ 0 h 360"/>
              <a:gd name="textAreaBottom" fmla="*/ 720 h 360"/>
            </a:gdLst>
            <a:ahLst/>
            <a:rect l="textAreaLeft" t="textAreaTop" r="textAreaRight" b="textAreaBottom"/>
            <a:pathLst>
              <a:path fill="none" w="54006" h="1">
                <a:moveTo>
                  <a:pt x="54006" y="1"/>
                </a:moveTo>
                <a:lnTo>
                  <a:pt x="0" y="1"/>
                </a:lnTo>
              </a:path>
            </a:pathLst>
          </a:custGeom>
          <a:noFill/>
          <a:ln cap="rnd" w="20850">
            <a:solidFill>
              <a:srgbClr val="ca7beb"/>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10" name="Google Shape;615;p27"/>
          <p:cNvSpPr/>
          <p:nvPr/>
        </p:nvSpPr>
        <p:spPr>
          <a:xfrm>
            <a:off x="5196960" y="1936440"/>
            <a:ext cx="38520" cy="360"/>
          </a:xfrm>
          <a:custGeom>
            <a:avLst/>
            <a:gdLst>
              <a:gd name="textAreaLeft" fmla="*/ 0 w 38520"/>
              <a:gd name="textAreaRight" fmla="*/ 38880 w 38520"/>
              <a:gd name="textAreaTop" fmla="*/ 0 h 360"/>
              <a:gd name="textAreaBottom" fmla="*/ 720 h 360"/>
            </a:gdLst>
            <a:ahLst/>
            <a:rect l="textAreaLeft" t="textAreaTop" r="textAreaRight" b="textAreaBottom"/>
            <a:pathLst>
              <a:path fill="none" w="1269" h="1">
                <a:moveTo>
                  <a:pt x="1268" y="0"/>
                </a:moveTo>
                <a:lnTo>
                  <a:pt x="1" y="0"/>
                </a:lnTo>
              </a:path>
            </a:pathLst>
          </a:custGeom>
          <a:noFill/>
          <a:ln cap="rnd" w="20850">
            <a:solidFill>
              <a:srgbClr val="12ffff"/>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11" name="Google Shape;616;p27"/>
          <p:cNvSpPr/>
          <p:nvPr/>
        </p:nvSpPr>
        <p:spPr>
          <a:xfrm>
            <a:off x="5196960" y="2032200"/>
            <a:ext cx="38520" cy="360"/>
          </a:xfrm>
          <a:custGeom>
            <a:avLst/>
            <a:gdLst>
              <a:gd name="textAreaLeft" fmla="*/ 0 w 38520"/>
              <a:gd name="textAreaRight" fmla="*/ 38880 w 38520"/>
              <a:gd name="textAreaTop" fmla="*/ 0 h 360"/>
              <a:gd name="textAreaBottom" fmla="*/ 720 h 360"/>
            </a:gdLst>
            <a:ahLst/>
            <a:rect l="textAreaLeft" t="textAreaTop" r="textAreaRight" b="textAreaBottom"/>
            <a:pathLst>
              <a:path fill="none" w="1269" h="1">
                <a:moveTo>
                  <a:pt x="1268" y="1"/>
                </a:moveTo>
                <a:lnTo>
                  <a:pt x="1" y="1"/>
                </a:lnTo>
              </a:path>
            </a:pathLst>
          </a:custGeom>
          <a:noFill/>
          <a:ln cap="rnd" w="20850">
            <a:solidFill>
              <a:srgbClr val="12ffff"/>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12" name="Google Shape;617;p27"/>
          <p:cNvSpPr/>
          <p:nvPr/>
        </p:nvSpPr>
        <p:spPr>
          <a:xfrm>
            <a:off x="5196960" y="2127600"/>
            <a:ext cx="38520" cy="360"/>
          </a:xfrm>
          <a:custGeom>
            <a:avLst/>
            <a:gdLst>
              <a:gd name="textAreaLeft" fmla="*/ 0 w 38520"/>
              <a:gd name="textAreaRight" fmla="*/ 38880 w 38520"/>
              <a:gd name="textAreaTop" fmla="*/ 0 h 360"/>
              <a:gd name="textAreaBottom" fmla="*/ 720 h 360"/>
            </a:gdLst>
            <a:ahLst/>
            <a:rect l="textAreaLeft" t="textAreaTop" r="textAreaRight" b="textAreaBottom"/>
            <a:pathLst>
              <a:path fill="none" w="1269" h="1">
                <a:moveTo>
                  <a:pt x="1268" y="0"/>
                </a:moveTo>
                <a:lnTo>
                  <a:pt x="1" y="0"/>
                </a:lnTo>
              </a:path>
            </a:pathLst>
          </a:custGeom>
          <a:noFill/>
          <a:ln cap="rnd" w="20850">
            <a:solidFill>
              <a:srgbClr val="12ffff"/>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13" name="Google Shape;618;p27"/>
          <p:cNvSpPr/>
          <p:nvPr/>
        </p:nvSpPr>
        <p:spPr>
          <a:xfrm>
            <a:off x="5196960" y="2223360"/>
            <a:ext cx="38520" cy="360"/>
          </a:xfrm>
          <a:custGeom>
            <a:avLst/>
            <a:gdLst>
              <a:gd name="textAreaLeft" fmla="*/ 0 w 38520"/>
              <a:gd name="textAreaRight" fmla="*/ 38880 w 38520"/>
              <a:gd name="textAreaTop" fmla="*/ 0 h 360"/>
              <a:gd name="textAreaBottom" fmla="*/ 720 h 360"/>
            </a:gdLst>
            <a:ahLst/>
            <a:rect l="textAreaLeft" t="textAreaTop" r="textAreaRight" b="textAreaBottom"/>
            <a:pathLst>
              <a:path fill="none" w="1269" h="1">
                <a:moveTo>
                  <a:pt x="1268" y="1"/>
                </a:moveTo>
                <a:lnTo>
                  <a:pt x="1" y="1"/>
                </a:lnTo>
              </a:path>
            </a:pathLst>
          </a:custGeom>
          <a:noFill/>
          <a:ln cap="rnd" w="20850">
            <a:solidFill>
              <a:srgbClr val="12ffff"/>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14" name="Google Shape;619;p27"/>
          <p:cNvSpPr/>
          <p:nvPr/>
        </p:nvSpPr>
        <p:spPr>
          <a:xfrm>
            <a:off x="7106040" y="2032200"/>
            <a:ext cx="226440" cy="360"/>
          </a:xfrm>
          <a:custGeom>
            <a:avLst/>
            <a:gdLst>
              <a:gd name="textAreaLeft" fmla="*/ 0 w 226440"/>
              <a:gd name="textAreaRight" fmla="*/ 226800 w 226440"/>
              <a:gd name="textAreaTop" fmla="*/ 0 h 360"/>
              <a:gd name="textAreaBottom" fmla="*/ 720 h 360"/>
            </a:gdLst>
            <a:ahLst/>
            <a:rect l="textAreaLeft" t="textAreaTop" r="textAreaRight" b="textAreaBottom"/>
            <a:pathLst>
              <a:path fill="none" w="7440" h="1">
                <a:moveTo>
                  <a:pt x="1" y="1"/>
                </a:moveTo>
                <a:lnTo>
                  <a:pt x="7439" y="1"/>
                </a:lnTo>
              </a:path>
            </a:pathLst>
          </a:custGeom>
          <a:noFill/>
          <a:ln cap="rnd" w="20850">
            <a:solidFill>
              <a:srgbClr val="ca7beb"/>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15" name="Google Shape;620;p27"/>
          <p:cNvSpPr/>
          <p:nvPr/>
        </p:nvSpPr>
        <p:spPr>
          <a:xfrm>
            <a:off x="5354640" y="2127600"/>
            <a:ext cx="455400" cy="360"/>
          </a:xfrm>
          <a:custGeom>
            <a:avLst/>
            <a:gdLst>
              <a:gd name="textAreaLeft" fmla="*/ 0 w 455400"/>
              <a:gd name="textAreaRight" fmla="*/ 455760 w 455400"/>
              <a:gd name="textAreaTop" fmla="*/ 0 h 360"/>
              <a:gd name="textAreaBottom" fmla="*/ 720 h 360"/>
            </a:gdLst>
            <a:ahLst/>
            <a:rect l="textAreaLeft" t="textAreaTop" r="textAreaRight" b="textAreaBottom"/>
            <a:pathLst>
              <a:path fill="none" w="14945" h="1">
                <a:moveTo>
                  <a:pt x="0" y="0"/>
                </a:moveTo>
                <a:lnTo>
                  <a:pt x="14944" y="0"/>
                </a:lnTo>
              </a:path>
            </a:pathLst>
          </a:custGeom>
          <a:noFill/>
          <a:ln cap="rnd" w="20850">
            <a:solidFill>
              <a:srgbClr val="ca7beb"/>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16" name="Google Shape;621;p27"/>
          <p:cNvSpPr/>
          <p:nvPr/>
        </p:nvSpPr>
        <p:spPr>
          <a:xfrm>
            <a:off x="5354640" y="2225520"/>
            <a:ext cx="455400" cy="360"/>
          </a:xfrm>
          <a:custGeom>
            <a:avLst/>
            <a:gdLst>
              <a:gd name="textAreaLeft" fmla="*/ 0 w 455400"/>
              <a:gd name="textAreaRight" fmla="*/ 455760 w 455400"/>
              <a:gd name="textAreaTop" fmla="*/ 0 h 360"/>
              <a:gd name="textAreaBottom" fmla="*/ 720 h 360"/>
            </a:gdLst>
            <a:ahLst/>
            <a:rect l="textAreaLeft" t="textAreaTop" r="textAreaRight" b="textAreaBottom"/>
            <a:pathLst>
              <a:path fill="none" w="14945" h="1">
                <a:moveTo>
                  <a:pt x="0" y="1"/>
                </a:moveTo>
                <a:lnTo>
                  <a:pt x="14944" y="1"/>
                </a:lnTo>
              </a:path>
            </a:pathLst>
          </a:custGeom>
          <a:noFill/>
          <a:ln cap="rnd" w="20850">
            <a:solidFill>
              <a:srgbClr val="ca7beb"/>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17" name="Google Shape;622;p27"/>
          <p:cNvSpPr/>
          <p:nvPr/>
        </p:nvSpPr>
        <p:spPr>
          <a:xfrm>
            <a:off x="5354640" y="2324160"/>
            <a:ext cx="455400" cy="360"/>
          </a:xfrm>
          <a:custGeom>
            <a:avLst/>
            <a:gdLst>
              <a:gd name="textAreaLeft" fmla="*/ 0 w 455400"/>
              <a:gd name="textAreaRight" fmla="*/ 455760 w 455400"/>
              <a:gd name="textAreaTop" fmla="*/ 0 h 360"/>
              <a:gd name="textAreaBottom" fmla="*/ 720 h 360"/>
            </a:gdLst>
            <a:ahLst/>
            <a:rect l="textAreaLeft" t="textAreaTop" r="textAreaRight" b="textAreaBottom"/>
            <a:pathLst>
              <a:path fill="none" w="14945" h="1">
                <a:moveTo>
                  <a:pt x="0" y="0"/>
                </a:moveTo>
                <a:lnTo>
                  <a:pt x="14944" y="0"/>
                </a:lnTo>
              </a:path>
            </a:pathLst>
          </a:custGeom>
          <a:noFill/>
          <a:ln cap="rnd" w="20850">
            <a:solidFill>
              <a:srgbClr val="ca7beb"/>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18" name="Google Shape;623;p27"/>
          <p:cNvSpPr/>
          <p:nvPr/>
        </p:nvSpPr>
        <p:spPr>
          <a:xfrm>
            <a:off x="5354640" y="2421720"/>
            <a:ext cx="455400" cy="360"/>
          </a:xfrm>
          <a:custGeom>
            <a:avLst/>
            <a:gdLst>
              <a:gd name="textAreaLeft" fmla="*/ 0 w 455400"/>
              <a:gd name="textAreaRight" fmla="*/ 455760 w 455400"/>
              <a:gd name="textAreaTop" fmla="*/ 0 h 360"/>
              <a:gd name="textAreaBottom" fmla="*/ 720 h 360"/>
            </a:gdLst>
            <a:ahLst/>
            <a:rect l="textAreaLeft" t="textAreaTop" r="textAreaRight" b="textAreaBottom"/>
            <a:pathLst>
              <a:path fill="none" w="14945" h="1">
                <a:moveTo>
                  <a:pt x="0" y="1"/>
                </a:moveTo>
                <a:lnTo>
                  <a:pt x="14944" y="1"/>
                </a:lnTo>
              </a:path>
            </a:pathLst>
          </a:custGeom>
          <a:noFill/>
          <a:ln cap="rnd" w="20850">
            <a:solidFill>
              <a:srgbClr val="ca7beb"/>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19" name="Google Shape;624;p27"/>
          <p:cNvSpPr/>
          <p:nvPr/>
        </p:nvSpPr>
        <p:spPr>
          <a:xfrm>
            <a:off x="6111000" y="2421720"/>
            <a:ext cx="927720" cy="360"/>
          </a:xfrm>
          <a:custGeom>
            <a:avLst/>
            <a:gdLst>
              <a:gd name="textAreaLeft" fmla="*/ 0 w 927720"/>
              <a:gd name="textAreaRight" fmla="*/ 928080 w 927720"/>
              <a:gd name="textAreaTop" fmla="*/ 0 h 360"/>
              <a:gd name="textAreaBottom" fmla="*/ 720 h 360"/>
            </a:gdLst>
            <a:ahLst/>
            <a:rect l="textAreaLeft" t="textAreaTop" r="textAreaRight" b="textAreaBottom"/>
            <a:pathLst>
              <a:path fill="none" w="30423" h="1">
                <a:moveTo>
                  <a:pt x="0" y="1"/>
                </a:moveTo>
                <a:lnTo>
                  <a:pt x="30422" y="1"/>
                </a:lnTo>
              </a:path>
            </a:pathLst>
          </a:custGeom>
          <a:noFill/>
          <a:ln cap="rnd" w="20850">
            <a:solidFill>
              <a:srgbClr val="c8aef8"/>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20" name="Google Shape;625;p27"/>
          <p:cNvSpPr/>
          <p:nvPr/>
        </p:nvSpPr>
        <p:spPr>
          <a:xfrm>
            <a:off x="6661440" y="2324160"/>
            <a:ext cx="377280" cy="360"/>
          </a:xfrm>
          <a:custGeom>
            <a:avLst/>
            <a:gdLst>
              <a:gd name="textAreaLeft" fmla="*/ 0 w 377280"/>
              <a:gd name="textAreaRight" fmla="*/ 377640 w 377280"/>
              <a:gd name="textAreaTop" fmla="*/ 0 h 360"/>
              <a:gd name="textAreaBottom" fmla="*/ 720 h 360"/>
            </a:gdLst>
            <a:ahLst/>
            <a:rect l="textAreaLeft" t="textAreaTop" r="textAreaRight" b="textAreaBottom"/>
            <a:pathLst>
              <a:path fill="none" w="12377" h="1">
                <a:moveTo>
                  <a:pt x="1" y="0"/>
                </a:moveTo>
                <a:lnTo>
                  <a:pt x="12376" y="0"/>
                </a:lnTo>
              </a:path>
            </a:pathLst>
          </a:custGeom>
          <a:noFill/>
          <a:ln cap="rnd" w="20850">
            <a:solidFill>
              <a:srgbClr val="c8aef8"/>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21" name="Google Shape;626;p27"/>
          <p:cNvSpPr/>
          <p:nvPr/>
        </p:nvSpPr>
        <p:spPr>
          <a:xfrm>
            <a:off x="6889320" y="2223360"/>
            <a:ext cx="149400" cy="360"/>
          </a:xfrm>
          <a:custGeom>
            <a:avLst/>
            <a:gdLst>
              <a:gd name="textAreaLeft" fmla="*/ 0 w 149400"/>
              <a:gd name="textAreaRight" fmla="*/ 149760 w 149400"/>
              <a:gd name="textAreaTop" fmla="*/ 0 h 360"/>
              <a:gd name="textAreaBottom" fmla="*/ 720 h 360"/>
            </a:gdLst>
            <a:ahLst/>
            <a:rect l="textAreaLeft" t="textAreaTop" r="textAreaRight" b="textAreaBottom"/>
            <a:pathLst>
              <a:path fill="none" w="4905" h="1">
                <a:moveTo>
                  <a:pt x="1" y="1"/>
                </a:moveTo>
                <a:lnTo>
                  <a:pt x="4904" y="1"/>
                </a:lnTo>
              </a:path>
            </a:pathLst>
          </a:custGeom>
          <a:noFill/>
          <a:ln cap="rnd" w="20850">
            <a:solidFill>
              <a:srgbClr val="c8aef8"/>
            </a:solidFill>
            <a:round/>
          </a:ln>
        </p:spPr>
        <p:style>
          <a:lnRef idx="0"/>
          <a:fillRef idx="0"/>
          <a:effectRef idx="0"/>
          <a:fontRef idx="minor"/>
        </p:style>
        <p:txBody>
          <a:bodyPr tIns="360" bIns="360" anchor="ctr">
            <a:noAutofit/>
          </a:bodyPr>
          <a:p>
            <a:pPr>
              <a:lnSpc>
                <a:spcPct val="100000"/>
              </a:lnSpc>
            </a:pPr>
            <a:endParaRPr b="0" lang="tr-TR" sz="1400" spc="-1" strike="noStrike">
              <a:solidFill>
                <a:srgbClr val="000000"/>
              </a:solidFill>
              <a:latin typeface="Arial"/>
              <a:ea typeface="Arial"/>
            </a:endParaRPr>
          </a:p>
        </p:txBody>
      </p:sp>
      <p:sp>
        <p:nvSpPr>
          <p:cNvPr id="222" name="Google Shape;627;p27"/>
          <p:cNvSpPr/>
          <p:nvPr/>
        </p:nvSpPr>
        <p:spPr>
          <a:xfrm>
            <a:off x="7602120" y="1310400"/>
            <a:ext cx="1113840" cy="1734120"/>
          </a:xfrm>
          <a:custGeom>
            <a:avLst/>
            <a:gdLst>
              <a:gd name="textAreaLeft" fmla="*/ 0 w 1113840"/>
              <a:gd name="textAreaRight" fmla="*/ 1114200 w 1113840"/>
              <a:gd name="textAreaTop" fmla="*/ 0 h 1734120"/>
              <a:gd name="textAreaBottom" fmla="*/ 1734480 h 1734120"/>
            </a:gdLst>
            <a:ahLst/>
            <a:rect l="textAreaLeft" t="textAreaTop" r="textAreaRight" b="textAreaBottom"/>
            <a:pathLst>
              <a:path w="42498" h="6614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223" name="Google Shape;628;p27"/>
          <p:cNvSpPr/>
          <p:nvPr/>
        </p:nvSpPr>
        <p:spPr>
          <a:xfrm>
            <a:off x="7602120" y="1310400"/>
            <a:ext cx="1113840" cy="156960"/>
          </a:xfrm>
          <a:custGeom>
            <a:avLst/>
            <a:gdLst>
              <a:gd name="textAreaLeft" fmla="*/ 0 w 1113840"/>
              <a:gd name="textAreaRight" fmla="*/ 1114200 w 1113840"/>
              <a:gd name="textAreaTop" fmla="*/ 0 h 156960"/>
              <a:gd name="textAreaBottom" fmla="*/ 157320 h 156960"/>
            </a:gdLst>
            <a:ahLst/>
            <a:rect l="textAreaLeft" t="textAreaTop" r="textAreaRight" b="textAreaBottom"/>
            <a:pathLst>
              <a:path w="42498" h="6005">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w="0">
            <a:noFill/>
          </a:ln>
        </p:spPr>
        <p:style>
          <a:lnRef idx="0"/>
          <a:fillRef idx="0"/>
          <a:effectRef idx="0"/>
          <a:fontRef idx="minor"/>
        </p:style>
        <p:txBody>
          <a:bodyPr tIns="78480" bIns="78480" anchor="ctr">
            <a:noAutofit/>
          </a:bodyPr>
          <a:p>
            <a:pPr>
              <a:lnSpc>
                <a:spcPct val="100000"/>
              </a:lnSpc>
            </a:pPr>
            <a:endParaRPr b="0" lang="tr-TR" sz="1400" spc="-1" strike="noStrike">
              <a:solidFill>
                <a:srgbClr val="000000"/>
              </a:solidFill>
              <a:latin typeface="Arial"/>
              <a:ea typeface="Arial"/>
            </a:endParaRPr>
          </a:p>
        </p:txBody>
      </p:sp>
      <p:sp>
        <p:nvSpPr>
          <p:cNvPr id="224" name="Google Shape;629;p27"/>
          <p:cNvSpPr/>
          <p:nvPr/>
        </p:nvSpPr>
        <p:spPr>
          <a:xfrm>
            <a:off x="7662240" y="1514880"/>
            <a:ext cx="995760" cy="1477800"/>
          </a:xfrm>
          <a:custGeom>
            <a:avLst/>
            <a:gdLst>
              <a:gd name="textAreaLeft" fmla="*/ 0 w 995760"/>
              <a:gd name="textAreaRight" fmla="*/ 996120 w 995760"/>
              <a:gd name="textAreaTop" fmla="*/ 0 h 1477800"/>
              <a:gd name="textAreaBottom" fmla="*/ 1478160 h 1477800"/>
            </a:gdLst>
            <a:ahLst/>
            <a:rect l="textAreaLeft" t="textAreaTop" r="textAreaRight" b="textAreaBottom"/>
            <a:pathLst>
              <a:path w="37994" h="5637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225" name="Google Shape;630;p27"/>
          <p:cNvSpPr/>
          <p:nvPr/>
        </p:nvSpPr>
        <p:spPr>
          <a:xfrm>
            <a:off x="7905600" y="1362960"/>
            <a:ext cx="52920" cy="26640"/>
          </a:xfrm>
          <a:custGeom>
            <a:avLst/>
            <a:gdLst>
              <a:gd name="textAreaLeft" fmla="*/ 0 w 52920"/>
              <a:gd name="textAreaRight" fmla="*/ 53280 w 52920"/>
              <a:gd name="textAreaTop" fmla="*/ 0 h 26640"/>
              <a:gd name="textAreaBottom" fmla="*/ 27000 h 26640"/>
            </a:gdLst>
            <a:ahLst/>
            <a:rect l="textAreaLeft" t="textAreaTop" r="textAreaRight" b="textAreaBottom"/>
            <a:pathLst>
              <a:path w="2036" h="1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w="0">
            <a:noFill/>
          </a:ln>
        </p:spPr>
        <p:style>
          <a:lnRef idx="0"/>
          <a:fillRef idx="0"/>
          <a:effectRef idx="0"/>
          <a:fontRef idx="minor"/>
        </p:style>
        <p:txBody>
          <a:bodyPr tIns="13320" bIns="13320" anchor="ctr">
            <a:noAutofit/>
          </a:bodyPr>
          <a:p>
            <a:pPr>
              <a:lnSpc>
                <a:spcPct val="100000"/>
              </a:lnSpc>
            </a:pPr>
            <a:endParaRPr b="0" lang="tr-TR" sz="1400" spc="-1" strike="noStrike">
              <a:solidFill>
                <a:srgbClr val="000000"/>
              </a:solidFill>
              <a:latin typeface="Arial"/>
              <a:ea typeface="Arial"/>
            </a:endParaRPr>
          </a:p>
        </p:txBody>
      </p:sp>
      <p:sp>
        <p:nvSpPr>
          <p:cNvPr id="226" name="Google Shape;631;p27"/>
          <p:cNvSpPr/>
          <p:nvPr/>
        </p:nvSpPr>
        <p:spPr>
          <a:xfrm>
            <a:off x="7710480" y="1688040"/>
            <a:ext cx="707400" cy="16200"/>
          </a:xfrm>
          <a:custGeom>
            <a:avLst/>
            <a:gdLst>
              <a:gd name="textAreaLeft" fmla="*/ 0 w 707400"/>
              <a:gd name="textAreaRight" fmla="*/ 707760 w 707400"/>
              <a:gd name="textAreaTop" fmla="*/ 0 h 16200"/>
              <a:gd name="textAreaBottom" fmla="*/ 16560 h 16200"/>
            </a:gdLst>
            <a:ahLst/>
            <a:rect l="textAreaLeft" t="textAreaTop" r="textAreaRight" b="textAreaBottom"/>
            <a:pathLst>
              <a:path w="26987" h="635">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27" name="Google Shape;632;p27"/>
          <p:cNvSpPr/>
          <p:nvPr/>
        </p:nvSpPr>
        <p:spPr>
          <a:xfrm>
            <a:off x="8461800" y="1688040"/>
            <a:ext cx="68040" cy="16200"/>
          </a:xfrm>
          <a:custGeom>
            <a:avLst/>
            <a:gdLst>
              <a:gd name="textAreaLeft" fmla="*/ 0 w 68040"/>
              <a:gd name="textAreaRight" fmla="*/ 68400 w 68040"/>
              <a:gd name="textAreaTop" fmla="*/ 0 h 16200"/>
              <a:gd name="textAreaBottom" fmla="*/ 16560 h 16200"/>
            </a:gdLst>
            <a:ahLst/>
            <a:rect l="textAreaLeft" t="textAreaTop" r="textAreaRight" b="textAreaBottom"/>
            <a:pathLst>
              <a:path w="2603" h="635">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28" name="Google Shape;633;p27"/>
          <p:cNvSpPr/>
          <p:nvPr/>
        </p:nvSpPr>
        <p:spPr>
          <a:xfrm>
            <a:off x="8556120" y="1688040"/>
            <a:ext cx="54720" cy="16200"/>
          </a:xfrm>
          <a:custGeom>
            <a:avLst/>
            <a:gdLst>
              <a:gd name="textAreaLeft" fmla="*/ 0 w 54720"/>
              <a:gd name="textAreaRight" fmla="*/ 55080 w 54720"/>
              <a:gd name="textAreaTop" fmla="*/ 0 h 16200"/>
              <a:gd name="textAreaBottom" fmla="*/ 16560 h 16200"/>
            </a:gdLst>
            <a:ahLst/>
            <a:rect l="textAreaLeft" t="textAreaTop" r="textAreaRight" b="textAreaBottom"/>
            <a:pathLst>
              <a:path w="2102" h="635">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29" name="Google Shape;634;p27"/>
          <p:cNvSpPr/>
          <p:nvPr/>
        </p:nvSpPr>
        <p:spPr>
          <a:xfrm>
            <a:off x="7710480" y="1766160"/>
            <a:ext cx="404640" cy="16200"/>
          </a:xfrm>
          <a:custGeom>
            <a:avLst/>
            <a:gdLst>
              <a:gd name="textAreaLeft" fmla="*/ 0 w 404640"/>
              <a:gd name="textAreaRight" fmla="*/ 405000 w 404640"/>
              <a:gd name="textAreaTop" fmla="*/ 0 h 16200"/>
              <a:gd name="textAreaBottom" fmla="*/ 16560 h 16200"/>
            </a:gdLst>
            <a:ahLst/>
            <a:rect l="textAreaLeft" t="textAreaTop" r="textAreaRight" b="textAreaBottom"/>
            <a:pathLst>
              <a:path w="15446" h="635">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30" name="Google Shape;635;p27"/>
          <p:cNvSpPr/>
          <p:nvPr/>
        </p:nvSpPr>
        <p:spPr>
          <a:xfrm>
            <a:off x="8122320" y="1766160"/>
            <a:ext cx="127440" cy="16200"/>
          </a:xfrm>
          <a:custGeom>
            <a:avLst/>
            <a:gdLst>
              <a:gd name="textAreaLeft" fmla="*/ 0 w 127440"/>
              <a:gd name="textAreaRight" fmla="*/ 127800 w 127440"/>
              <a:gd name="textAreaTop" fmla="*/ 0 h 16200"/>
              <a:gd name="textAreaBottom" fmla="*/ 16560 h 16200"/>
            </a:gdLst>
            <a:ahLst/>
            <a:rect l="textAreaLeft" t="textAreaTop" r="textAreaRight" b="textAreaBottom"/>
            <a:pathLst>
              <a:path w="4872" h="635">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31" name="Google Shape;636;p27"/>
          <p:cNvSpPr/>
          <p:nvPr/>
        </p:nvSpPr>
        <p:spPr>
          <a:xfrm>
            <a:off x="8164440" y="1810800"/>
            <a:ext cx="85320" cy="17280"/>
          </a:xfrm>
          <a:custGeom>
            <a:avLst/>
            <a:gdLst>
              <a:gd name="textAreaLeft" fmla="*/ 0 w 85320"/>
              <a:gd name="textAreaRight" fmla="*/ 85680 w 85320"/>
              <a:gd name="textAreaTop" fmla="*/ 0 h 17280"/>
              <a:gd name="textAreaBottom" fmla="*/ 17640 h 17280"/>
            </a:gdLst>
            <a:ahLst/>
            <a:rect l="textAreaLeft" t="textAreaTop" r="textAreaRight" b="textAreaBottom"/>
            <a:pathLst>
              <a:path w="3270" h="668">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32" name="Google Shape;637;p27"/>
          <p:cNvSpPr/>
          <p:nvPr/>
        </p:nvSpPr>
        <p:spPr>
          <a:xfrm>
            <a:off x="8122320" y="1810800"/>
            <a:ext cx="25200" cy="17280"/>
          </a:xfrm>
          <a:custGeom>
            <a:avLst/>
            <a:gdLst>
              <a:gd name="textAreaLeft" fmla="*/ 0 w 25200"/>
              <a:gd name="textAreaRight" fmla="*/ 25560 w 25200"/>
              <a:gd name="textAreaTop" fmla="*/ 0 h 17280"/>
              <a:gd name="textAreaBottom" fmla="*/ 17640 h 17280"/>
            </a:gdLst>
            <a:ahLst/>
            <a:rect l="textAreaLeft" t="textAreaTop" r="textAreaRight" b="textAreaBottom"/>
            <a:pathLst>
              <a:path w="969" h="668">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33" name="Google Shape;638;p27"/>
          <p:cNvSpPr/>
          <p:nvPr/>
        </p:nvSpPr>
        <p:spPr>
          <a:xfrm>
            <a:off x="8021880" y="1810800"/>
            <a:ext cx="76680" cy="17280"/>
          </a:xfrm>
          <a:custGeom>
            <a:avLst/>
            <a:gdLst>
              <a:gd name="textAreaLeft" fmla="*/ 0 w 76680"/>
              <a:gd name="textAreaRight" fmla="*/ 77040 w 76680"/>
              <a:gd name="textAreaTop" fmla="*/ 0 h 17280"/>
              <a:gd name="textAreaBottom" fmla="*/ 17640 h 17280"/>
            </a:gdLst>
            <a:ahLst/>
            <a:rect l="textAreaLeft" t="textAreaTop" r="textAreaRight" b="textAreaBottom"/>
            <a:pathLst>
              <a:path w="2937" h="668">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34" name="Google Shape;639;p27"/>
          <p:cNvSpPr/>
          <p:nvPr/>
        </p:nvSpPr>
        <p:spPr>
          <a:xfrm>
            <a:off x="7912440" y="1810800"/>
            <a:ext cx="77400" cy="17280"/>
          </a:xfrm>
          <a:custGeom>
            <a:avLst/>
            <a:gdLst>
              <a:gd name="textAreaLeft" fmla="*/ 0 w 77400"/>
              <a:gd name="textAreaRight" fmla="*/ 77760 w 77400"/>
              <a:gd name="textAreaTop" fmla="*/ 0 h 17280"/>
              <a:gd name="textAreaBottom" fmla="*/ 17640 h 17280"/>
            </a:gdLst>
            <a:ahLst/>
            <a:rect l="textAreaLeft" t="textAreaTop" r="textAreaRight" b="textAreaBottom"/>
            <a:pathLst>
              <a:path w="2970" h="668">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35" name="Google Shape;640;p27"/>
          <p:cNvSpPr/>
          <p:nvPr/>
        </p:nvSpPr>
        <p:spPr>
          <a:xfrm>
            <a:off x="7803000" y="1810800"/>
            <a:ext cx="77400" cy="17280"/>
          </a:xfrm>
          <a:custGeom>
            <a:avLst/>
            <a:gdLst>
              <a:gd name="textAreaLeft" fmla="*/ 0 w 77400"/>
              <a:gd name="textAreaRight" fmla="*/ 77760 w 77400"/>
              <a:gd name="textAreaTop" fmla="*/ 0 h 17280"/>
              <a:gd name="textAreaBottom" fmla="*/ 17640 h 17280"/>
            </a:gdLst>
            <a:ahLst/>
            <a:rect l="textAreaLeft" t="textAreaTop" r="textAreaRight" b="textAreaBottom"/>
            <a:pathLst>
              <a:path w="2970" h="668">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36" name="Google Shape;641;p27"/>
          <p:cNvSpPr/>
          <p:nvPr/>
        </p:nvSpPr>
        <p:spPr>
          <a:xfrm>
            <a:off x="7803000" y="1865880"/>
            <a:ext cx="656640" cy="16200"/>
          </a:xfrm>
          <a:custGeom>
            <a:avLst/>
            <a:gdLst>
              <a:gd name="textAreaLeft" fmla="*/ 0 w 656640"/>
              <a:gd name="textAreaRight" fmla="*/ 657000 w 656640"/>
              <a:gd name="textAreaTop" fmla="*/ 0 h 16200"/>
              <a:gd name="textAreaBottom" fmla="*/ 16560 h 16200"/>
            </a:gdLst>
            <a:ahLst/>
            <a:rect l="textAreaLeft" t="textAreaTop" r="textAreaRight" b="textAreaBottom"/>
            <a:pathLst>
              <a:path w="25052" h="635">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37" name="Google Shape;642;p27"/>
          <p:cNvSpPr/>
          <p:nvPr/>
        </p:nvSpPr>
        <p:spPr>
          <a:xfrm>
            <a:off x="7710480" y="1810800"/>
            <a:ext cx="38880" cy="17280"/>
          </a:xfrm>
          <a:custGeom>
            <a:avLst/>
            <a:gdLst>
              <a:gd name="textAreaLeft" fmla="*/ 0 w 38880"/>
              <a:gd name="textAreaRight" fmla="*/ 39240 w 38880"/>
              <a:gd name="textAreaTop" fmla="*/ 0 h 17280"/>
              <a:gd name="textAreaBottom" fmla="*/ 17640 h 17280"/>
            </a:gdLst>
            <a:ahLst/>
            <a:rect l="textAreaLeft" t="textAreaTop" r="textAreaRight" b="textAreaBottom"/>
            <a:pathLst>
              <a:path w="1502" h="668">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38" name="Google Shape;643;p27"/>
          <p:cNvSpPr/>
          <p:nvPr/>
        </p:nvSpPr>
        <p:spPr>
          <a:xfrm>
            <a:off x="7710480" y="1865880"/>
            <a:ext cx="38880" cy="16200"/>
          </a:xfrm>
          <a:custGeom>
            <a:avLst/>
            <a:gdLst>
              <a:gd name="textAreaLeft" fmla="*/ 0 w 38880"/>
              <a:gd name="textAreaRight" fmla="*/ 39240 w 38880"/>
              <a:gd name="textAreaTop" fmla="*/ 0 h 16200"/>
              <a:gd name="textAreaBottom" fmla="*/ 16560 h 16200"/>
            </a:gdLst>
            <a:ahLst/>
            <a:rect l="textAreaLeft" t="textAreaTop" r="textAreaRight" b="textAreaBottom"/>
            <a:pathLst>
              <a:path w="1502" h="635">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39" name="Google Shape;644;p27"/>
          <p:cNvSpPr/>
          <p:nvPr/>
        </p:nvSpPr>
        <p:spPr>
          <a:xfrm>
            <a:off x="7710480" y="1919880"/>
            <a:ext cx="38880" cy="17280"/>
          </a:xfrm>
          <a:custGeom>
            <a:avLst/>
            <a:gdLst>
              <a:gd name="textAreaLeft" fmla="*/ 0 w 38880"/>
              <a:gd name="textAreaRight" fmla="*/ 39240 w 38880"/>
              <a:gd name="textAreaTop" fmla="*/ 0 h 17280"/>
              <a:gd name="textAreaBottom" fmla="*/ 17640 h 17280"/>
            </a:gdLst>
            <a:ahLst/>
            <a:rect l="textAreaLeft" t="textAreaTop" r="textAreaRight" b="textAreaBottom"/>
            <a:pathLst>
              <a:path w="1502" h="668">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40" name="Google Shape;645;p27"/>
          <p:cNvSpPr/>
          <p:nvPr/>
        </p:nvSpPr>
        <p:spPr>
          <a:xfrm>
            <a:off x="7710480" y="1974960"/>
            <a:ext cx="38880" cy="16200"/>
          </a:xfrm>
          <a:custGeom>
            <a:avLst/>
            <a:gdLst>
              <a:gd name="textAreaLeft" fmla="*/ 0 w 38880"/>
              <a:gd name="textAreaRight" fmla="*/ 39240 w 38880"/>
              <a:gd name="textAreaTop" fmla="*/ 0 h 16200"/>
              <a:gd name="textAreaBottom" fmla="*/ 16560 h 16200"/>
            </a:gdLst>
            <a:ahLst/>
            <a:rect l="textAreaLeft" t="textAreaTop" r="textAreaRight" b="textAreaBottom"/>
            <a:pathLst>
              <a:path w="1502" h="634">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41" name="Google Shape;646;p27"/>
          <p:cNvSpPr/>
          <p:nvPr/>
        </p:nvSpPr>
        <p:spPr>
          <a:xfrm>
            <a:off x="8500320" y="1865880"/>
            <a:ext cx="95760" cy="16200"/>
          </a:xfrm>
          <a:custGeom>
            <a:avLst/>
            <a:gdLst>
              <a:gd name="textAreaLeft" fmla="*/ 0 w 95760"/>
              <a:gd name="textAreaRight" fmla="*/ 96120 w 95760"/>
              <a:gd name="textAreaTop" fmla="*/ 0 h 16200"/>
              <a:gd name="textAreaBottom" fmla="*/ 16560 h 16200"/>
            </a:gdLst>
            <a:ahLst/>
            <a:rect l="textAreaLeft" t="textAreaTop" r="textAreaRight" b="textAreaBottom"/>
            <a:pathLst>
              <a:path w="3670" h="635">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42" name="Google Shape;647;p27"/>
          <p:cNvSpPr/>
          <p:nvPr/>
        </p:nvSpPr>
        <p:spPr>
          <a:xfrm>
            <a:off x="7800480" y="1919880"/>
            <a:ext cx="276840" cy="17280"/>
          </a:xfrm>
          <a:custGeom>
            <a:avLst/>
            <a:gdLst>
              <a:gd name="textAreaLeft" fmla="*/ 0 w 276840"/>
              <a:gd name="textAreaRight" fmla="*/ 277200 w 276840"/>
              <a:gd name="textAreaTop" fmla="*/ 0 h 17280"/>
              <a:gd name="textAreaBottom" fmla="*/ 17640 h 17280"/>
            </a:gdLst>
            <a:ahLst/>
            <a:rect l="textAreaLeft" t="textAreaTop" r="textAreaRight" b="textAreaBottom"/>
            <a:pathLst>
              <a:path w="10575" h="668">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43" name="Google Shape;648;p27"/>
          <p:cNvSpPr/>
          <p:nvPr/>
        </p:nvSpPr>
        <p:spPr>
          <a:xfrm>
            <a:off x="8164440" y="2088000"/>
            <a:ext cx="313560" cy="17280"/>
          </a:xfrm>
          <a:custGeom>
            <a:avLst/>
            <a:gdLst>
              <a:gd name="textAreaLeft" fmla="*/ 0 w 313560"/>
              <a:gd name="textAreaRight" fmla="*/ 313920 w 313560"/>
              <a:gd name="textAreaTop" fmla="*/ 0 h 17280"/>
              <a:gd name="textAreaBottom" fmla="*/ 17640 h 17280"/>
            </a:gdLst>
            <a:ahLst/>
            <a:rect l="textAreaLeft" t="textAreaTop" r="textAreaRight" b="textAreaBottom"/>
            <a:pathLst>
              <a:path w="11976" h="668">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44" name="Google Shape;649;p27"/>
          <p:cNvSpPr/>
          <p:nvPr/>
        </p:nvSpPr>
        <p:spPr>
          <a:xfrm>
            <a:off x="8245800" y="2031840"/>
            <a:ext cx="232200" cy="17280"/>
          </a:xfrm>
          <a:custGeom>
            <a:avLst/>
            <a:gdLst>
              <a:gd name="textAreaLeft" fmla="*/ 0 w 232200"/>
              <a:gd name="textAreaRight" fmla="*/ 232560 w 232200"/>
              <a:gd name="textAreaTop" fmla="*/ 0 h 17280"/>
              <a:gd name="textAreaBottom" fmla="*/ 17640 h 17280"/>
            </a:gdLst>
            <a:ahLst/>
            <a:rect l="textAreaLeft" t="textAreaTop" r="textAreaRight" b="textAreaBottom"/>
            <a:pathLst>
              <a:path w="8874" h="668">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45" name="Google Shape;650;p27"/>
          <p:cNvSpPr/>
          <p:nvPr/>
        </p:nvSpPr>
        <p:spPr>
          <a:xfrm>
            <a:off x="8376120" y="1974960"/>
            <a:ext cx="101880" cy="16200"/>
          </a:xfrm>
          <a:custGeom>
            <a:avLst/>
            <a:gdLst>
              <a:gd name="textAreaLeft" fmla="*/ 0 w 101880"/>
              <a:gd name="textAreaRight" fmla="*/ 102240 w 101880"/>
              <a:gd name="textAreaTop" fmla="*/ 0 h 16200"/>
              <a:gd name="textAreaBottom" fmla="*/ 16560 h 16200"/>
            </a:gdLst>
            <a:ahLst/>
            <a:rect l="textAreaLeft" t="textAreaTop" r="textAreaRight" b="textAreaBottom"/>
            <a:pathLst>
              <a:path w="3904" h="63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46" name="Google Shape;651;p27"/>
          <p:cNvSpPr/>
          <p:nvPr/>
        </p:nvSpPr>
        <p:spPr>
          <a:xfrm>
            <a:off x="7710480" y="1612080"/>
            <a:ext cx="327600" cy="16200"/>
          </a:xfrm>
          <a:custGeom>
            <a:avLst/>
            <a:gdLst>
              <a:gd name="textAreaLeft" fmla="*/ 0 w 327600"/>
              <a:gd name="textAreaRight" fmla="*/ 327960 w 327600"/>
              <a:gd name="textAreaTop" fmla="*/ 0 h 16200"/>
              <a:gd name="textAreaBottom" fmla="*/ 16560 h 16200"/>
            </a:gdLst>
            <a:ahLst/>
            <a:rect l="textAreaLeft" t="textAreaTop" r="textAreaRight" b="textAreaBottom"/>
            <a:pathLst>
              <a:path w="12510" h="635">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47" name="Google Shape;652;p27"/>
          <p:cNvSpPr/>
          <p:nvPr/>
        </p:nvSpPr>
        <p:spPr>
          <a:xfrm>
            <a:off x="7710480" y="2220840"/>
            <a:ext cx="529560" cy="17280"/>
          </a:xfrm>
          <a:custGeom>
            <a:avLst/>
            <a:gdLst>
              <a:gd name="textAreaLeft" fmla="*/ 0 w 529560"/>
              <a:gd name="textAreaRight" fmla="*/ 529920 w 529560"/>
              <a:gd name="textAreaTop" fmla="*/ 0 h 17280"/>
              <a:gd name="textAreaBottom" fmla="*/ 17640 h 17280"/>
            </a:gdLst>
            <a:ahLst/>
            <a:rect l="textAreaLeft" t="textAreaTop" r="textAreaRight" b="textAreaBottom"/>
            <a:pathLst>
              <a:path w="20216" h="668">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48" name="Google Shape;653;p27"/>
          <p:cNvSpPr/>
          <p:nvPr/>
        </p:nvSpPr>
        <p:spPr>
          <a:xfrm>
            <a:off x="7710480" y="2288160"/>
            <a:ext cx="529560" cy="17280"/>
          </a:xfrm>
          <a:custGeom>
            <a:avLst/>
            <a:gdLst>
              <a:gd name="textAreaLeft" fmla="*/ 0 w 529560"/>
              <a:gd name="textAreaRight" fmla="*/ 529920 w 529560"/>
              <a:gd name="textAreaTop" fmla="*/ 0 h 17280"/>
              <a:gd name="textAreaBottom" fmla="*/ 17640 h 17280"/>
            </a:gdLst>
            <a:ahLst/>
            <a:rect l="textAreaLeft" t="textAreaTop" r="textAreaRight" b="textAreaBottom"/>
            <a:pathLst>
              <a:path w="20216" h="669">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49" name="Google Shape;654;p27"/>
          <p:cNvSpPr/>
          <p:nvPr/>
        </p:nvSpPr>
        <p:spPr>
          <a:xfrm>
            <a:off x="7710480" y="2355480"/>
            <a:ext cx="528840" cy="17280"/>
          </a:xfrm>
          <a:custGeom>
            <a:avLst/>
            <a:gdLst>
              <a:gd name="textAreaLeft" fmla="*/ 0 w 528840"/>
              <a:gd name="textAreaRight" fmla="*/ 529200 w 528840"/>
              <a:gd name="textAreaTop" fmla="*/ 0 h 17280"/>
              <a:gd name="textAreaBottom" fmla="*/ 17640 h 17280"/>
            </a:gdLst>
            <a:ahLst/>
            <a:rect l="textAreaLeft" t="textAreaTop" r="textAreaRight" b="textAreaBottom"/>
            <a:pathLst>
              <a:path w="20182" h="668">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50" name="Google Shape;655;p27"/>
          <p:cNvSpPr/>
          <p:nvPr/>
        </p:nvSpPr>
        <p:spPr>
          <a:xfrm>
            <a:off x="7710480" y="2757960"/>
            <a:ext cx="528840" cy="16200"/>
          </a:xfrm>
          <a:custGeom>
            <a:avLst/>
            <a:gdLst>
              <a:gd name="textAreaLeft" fmla="*/ 0 w 528840"/>
              <a:gd name="textAreaRight" fmla="*/ 529200 w 528840"/>
              <a:gd name="textAreaTop" fmla="*/ 0 h 16200"/>
              <a:gd name="textAreaBottom" fmla="*/ 16560 h 16200"/>
            </a:gdLst>
            <a:ahLst/>
            <a:rect l="textAreaLeft" t="textAreaTop" r="textAreaRight" b="textAreaBottom"/>
            <a:pathLst>
              <a:path w="20182" h="635">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51" name="Google Shape;656;p27"/>
          <p:cNvSpPr/>
          <p:nvPr/>
        </p:nvSpPr>
        <p:spPr>
          <a:xfrm>
            <a:off x="8192520" y="2143080"/>
            <a:ext cx="156960" cy="16200"/>
          </a:xfrm>
          <a:custGeom>
            <a:avLst/>
            <a:gdLst>
              <a:gd name="textAreaLeft" fmla="*/ 0 w 156960"/>
              <a:gd name="textAreaRight" fmla="*/ 157320 w 156960"/>
              <a:gd name="textAreaTop" fmla="*/ 0 h 16200"/>
              <a:gd name="textAreaBottom" fmla="*/ 16560 h 16200"/>
            </a:gdLst>
            <a:ahLst/>
            <a:rect l="textAreaLeft" t="textAreaTop" r="textAreaRight" b="textAreaBottom"/>
            <a:pathLst>
              <a:path w="6005" h="63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52" name="Google Shape;657;p27"/>
          <p:cNvSpPr/>
          <p:nvPr/>
        </p:nvSpPr>
        <p:spPr>
          <a:xfrm>
            <a:off x="8401320" y="2143080"/>
            <a:ext cx="209520" cy="16200"/>
          </a:xfrm>
          <a:custGeom>
            <a:avLst/>
            <a:gdLst>
              <a:gd name="textAreaLeft" fmla="*/ 0 w 209520"/>
              <a:gd name="textAreaRight" fmla="*/ 209880 w 209520"/>
              <a:gd name="textAreaTop" fmla="*/ 0 h 16200"/>
              <a:gd name="textAreaBottom" fmla="*/ 16560 h 16200"/>
            </a:gdLst>
            <a:ahLst/>
            <a:rect l="textAreaLeft" t="textAreaTop" r="textAreaRight" b="textAreaBottom"/>
            <a:pathLst>
              <a:path w="8007" h="635">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53" name="Google Shape;658;p27"/>
          <p:cNvSpPr/>
          <p:nvPr/>
        </p:nvSpPr>
        <p:spPr>
          <a:xfrm>
            <a:off x="8401320" y="2220840"/>
            <a:ext cx="209520" cy="17280"/>
          </a:xfrm>
          <a:custGeom>
            <a:avLst/>
            <a:gdLst>
              <a:gd name="textAreaLeft" fmla="*/ 0 w 209520"/>
              <a:gd name="textAreaRight" fmla="*/ 209880 w 209520"/>
              <a:gd name="textAreaTop" fmla="*/ 0 h 17280"/>
              <a:gd name="textAreaBottom" fmla="*/ 17640 h 17280"/>
            </a:gdLst>
            <a:ahLst/>
            <a:rect l="textAreaLeft" t="textAreaTop" r="textAreaRight" b="textAreaBottom"/>
            <a:pathLst>
              <a:path w="8007" h="668">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54" name="Google Shape;659;p27"/>
          <p:cNvSpPr/>
          <p:nvPr/>
        </p:nvSpPr>
        <p:spPr>
          <a:xfrm>
            <a:off x="7710480" y="2860200"/>
            <a:ext cx="80280" cy="16200"/>
          </a:xfrm>
          <a:custGeom>
            <a:avLst/>
            <a:gdLst>
              <a:gd name="textAreaLeft" fmla="*/ 0 w 80280"/>
              <a:gd name="textAreaRight" fmla="*/ 80640 w 80280"/>
              <a:gd name="textAreaTop" fmla="*/ 0 h 16200"/>
              <a:gd name="textAreaBottom" fmla="*/ 16560 h 16200"/>
            </a:gdLst>
            <a:ahLst/>
            <a:rect l="textAreaLeft" t="textAreaTop" r="textAreaRight" b="textAreaBottom"/>
            <a:pathLst>
              <a:path w="3070" h="635">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55" name="Google Shape;660;p27"/>
          <p:cNvSpPr/>
          <p:nvPr/>
        </p:nvSpPr>
        <p:spPr>
          <a:xfrm>
            <a:off x="7710480" y="2910960"/>
            <a:ext cx="80280" cy="17280"/>
          </a:xfrm>
          <a:custGeom>
            <a:avLst/>
            <a:gdLst>
              <a:gd name="textAreaLeft" fmla="*/ 0 w 80280"/>
              <a:gd name="textAreaRight" fmla="*/ 80640 w 80280"/>
              <a:gd name="textAreaTop" fmla="*/ 0 h 17280"/>
              <a:gd name="textAreaBottom" fmla="*/ 17640 h 17280"/>
            </a:gdLst>
            <a:ahLst/>
            <a:rect l="textAreaLeft" t="textAreaTop" r="textAreaRight" b="textAreaBottom"/>
            <a:pathLst>
              <a:path w="3070" h="668">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56" name="Google Shape;661;p27"/>
          <p:cNvSpPr/>
          <p:nvPr/>
        </p:nvSpPr>
        <p:spPr>
          <a:xfrm>
            <a:off x="7812000" y="2910960"/>
            <a:ext cx="492120" cy="17280"/>
          </a:xfrm>
          <a:custGeom>
            <a:avLst/>
            <a:gdLst>
              <a:gd name="textAreaLeft" fmla="*/ 0 w 492120"/>
              <a:gd name="textAreaRight" fmla="*/ 492480 w 492120"/>
              <a:gd name="textAreaTop" fmla="*/ 0 h 17280"/>
              <a:gd name="textAreaBottom" fmla="*/ 17640 h 17280"/>
            </a:gdLst>
            <a:ahLst/>
            <a:rect l="textAreaLeft" t="textAreaTop" r="textAreaRight" b="textAreaBottom"/>
            <a:pathLst>
              <a:path w="18781" h="668">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w="0">
            <a:noFill/>
          </a:ln>
        </p:spPr>
        <p:style>
          <a:lnRef idx="0"/>
          <a:fillRef idx="0"/>
          <a:effectRef idx="0"/>
          <a:fontRef idx="minor"/>
        </p:style>
        <p:txBody>
          <a:bodyPr tIns="8640" bIns="8640" anchor="ctr">
            <a:noAutofit/>
          </a:bodyPr>
          <a:p>
            <a:pPr>
              <a:lnSpc>
                <a:spcPct val="100000"/>
              </a:lnSpc>
            </a:pPr>
            <a:endParaRPr b="0" lang="tr-TR" sz="1400" spc="-1" strike="noStrike">
              <a:solidFill>
                <a:srgbClr val="000000"/>
              </a:solidFill>
              <a:latin typeface="Arial"/>
              <a:ea typeface="Arial"/>
            </a:endParaRPr>
          </a:p>
        </p:txBody>
      </p:sp>
      <p:sp>
        <p:nvSpPr>
          <p:cNvPr id="257" name="Google Shape;662;p27"/>
          <p:cNvSpPr/>
          <p:nvPr/>
        </p:nvSpPr>
        <p:spPr>
          <a:xfrm>
            <a:off x="7834680" y="2860200"/>
            <a:ext cx="79200" cy="16200"/>
          </a:xfrm>
          <a:custGeom>
            <a:avLst/>
            <a:gdLst>
              <a:gd name="textAreaLeft" fmla="*/ 0 w 79200"/>
              <a:gd name="textAreaRight" fmla="*/ 79560 w 79200"/>
              <a:gd name="textAreaTop" fmla="*/ 0 h 16200"/>
              <a:gd name="textAreaBottom" fmla="*/ 16560 h 16200"/>
            </a:gdLst>
            <a:ahLst/>
            <a:rect l="textAreaLeft" t="textAreaTop" r="textAreaRight" b="textAreaBottom"/>
            <a:pathLst>
              <a:path w="3036" h="635">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58" name="Google Shape;663;p27"/>
          <p:cNvSpPr/>
          <p:nvPr/>
        </p:nvSpPr>
        <p:spPr>
          <a:xfrm>
            <a:off x="7957800" y="2860200"/>
            <a:ext cx="80280" cy="16200"/>
          </a:xfrm>
          <a:custGeom>
            <a:avLst/>
            <a:gdLst>
              <a:gd name="textAreaLeft" fmla="*/ 0 w 80280"/>
              <a:gd name="textAreaRight" fmla="*/ 80640 w 80280"/>
              <a:gd name="textAreaTop" fmla="*/ 0 h 16200"/>
              <a:gd name="textAreaBottom" fmla="*/ 16560 h 16200"/>
            </a:gdLst>
            <a:ahLst/>
            <a:rect l="textAreaLeft" t="textAreaTop" r="textAreaRight" b="textAreaBottom"/>
            <a:pathLst>
              <a:path w="3070" h="635">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59" name="Google Shape;664;p27"/>
          <p:cNvSpPr/>
          <p:nvPr/>
        </p:nvSpPr>
        <p:spPr>
          <a:xfrm>
            <a:off x="8082000" y="2860200"/>
            <a:ext cx="79200" cy="16200"/>
          </a:xfrm>
          <a:custGeom>
            <a:avLst/>
            <a:gdLst>
              <a:gd name="textAreaLeft" fmla="*/ 0 w 79200"/>
              <a:gd name="textAreaRight" fmla="*/ 79560 w 79200"/>
              <a:gd name="textAreaTop" fmla="*/ 0 h 16200"/>
              <a:gd name="textAreaBottom" fmla="*/ 16560 h 16200"/>
            </a:gdLst>
            <a:ahLst/>
            <a:rect l="textAreaLeft" t="textAreaTop" r="textAreaRight" b="textAreaBottom"/>
            <a:pathLst>
              <a:path w="3037" h="635">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60" name="Google Shape;665;p27"/>
          <p:cNvSpPr/>
          <p:nvPr/>
        </p:nvSpPr>
        <p:spPr>
          <a:xfrm>
            <a:off x="8206200" y="2860200"/>
            <a:ext cx="79200" cy="16200"/>
          </a:xfrm>
          <a:custGeom>
            <a:avLst/>
            <a:gdLst>
              <a:gd name="textAreaLeft" fmla="*/ 0 w 79200"/>
              <a:gd name="textAreaRight" fmla="*/ 79560 w 79200"/>
              <a:gd name="textAreaTop" fmla="*/ 0 h 16200"/>
              <a:gd name="textAreaBottom" fmla="*/ 16560 h 16200"/>
            </a:gdLst>
            <a:ahLst/>
            <a:rect l="textAreaLeft" t="textAreaTop" r="textAreaRight" b="textAreaBottom"/>
            <a:pathLst>
              <a:path w="3036" h="635">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61" name="Google Shape;666;p27"/>
          <p:cNvSpPr/>
          <p:nvPr/>
        </p:nvSpPr>
        <p:spPr>
          <a:xfrm>
            <a:off x="8329680" y="2860200"/>
            <a:ext cx="80280" cy="16200"/>
          </a:xfrm>
          <a:custGeom>
            <a:avLst/>
            <a:gdLst>
              <a:gd name="textAreaLeft" fmla="*/ 0 w 80280"/>
              <a:gd name="textAreaRight" fmla="*/ 80640 w 80280"/>
              <a:gd name="textAreaTop" fmla="*/ 0 h 16200"/>
              <a:gd name="textAreaBottom" fmla="*/ 16560 h 16200"/>
            </a:gdLst>
            <a:ahLst/>
            <a:rect l="textAreaLeft" t="textAreaTop" r="textAreaRight" b="textAreaBottom"/>
            <a:pathLst>
              <a:path w="3070" h="635">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62" name="Google Shape;667;p27"/>
          <p:cNvSpPr/>
          <p:nvPr/>
        </p:nvSpPr>
        <p:spPr>
          <a:xfrm>
            <a:off x="8453880" y="2860200"/>
            <a:ext cx="54000" cy="16200"/>
          </a:xfrm>
          <a:custGeom>
            <a:avLst/>
            <a:gdLst>
              <a:gd name="textAreaLeft" fmla="*/ 0 w 54000"/>
              <a:gd name="textAreaRight" fmla="*/ 54360 w 54000"/>
              <a:gd name="textAreaTop" fmla="*/ 0 h 16200"/>
              <a:gd name="textAreaBottom" fmla="*/ 16560 h 16200"/>
            </a:gdLst>
            <a:ahLst/>
            <a:rect l="textAreaLeft" t="textAreaTop" r="textAreaRight" b="textAreaBottom"/>
            <a:pathLst>
              <a:path w="2069" h="635">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w="0">
            <a:noFill/>
          </a:ln>
        </p:spPr>
        <p:style>
          <a:lnRef idx="0"/>
          <a:fillRef idx="0"/>
          <a:effectRef idx="0"/>
          <a:fontRef idx="minor"/>
        </p:style>
        <p:txBody>
          <a:bodyPr tIns="8280" bIns="8280" anchor="ctr">
            <a:noAutofit/>
          </a:bodyPr>
          <a:p>
            <a:pPr>
              <a:lnSpc>
                <a:spcPct val="100000"/>
              </a:lnSpc>
            </a:pPr>
            <a:endParaRPr b="0" lang="tr-TR" sz="1400" spc="-1" strike="noStrike">
              <a:solidFill>
                <a:srgbClr val="000000"/>
              </a:solidFill>
              <a:latin typeface="Arial"/>
              <a:ea typeface="Arial"/>
            </a:endParaRPr>
          </a:p>
        </p:txBody>
      </p:sp>
      <p:sp>
        <p:nvSpPr>
          <p:cNvPr id="263" name="Google Shape;668;p27"/>
          <p:cNvSpPr/>
          <p:nvPr/>
        </p:nvSpPr>
        <p:spPr>
          <a:xfrm>
            <a:off x="8287560" y="826560"/>
            <a:ext cx="856080" cy="784080"/>
          </a:xfrm>
          <a:custGeom>
            <a:avLst/>
            <a:gdLst>
              <a:gd name="textAreaLeft" fmla="*/ 0 w 856080"/>
              <a:gd name="textAreaRight" fmla="*/ 856440 w 856080"/>
              <a:gd name="textAreaTop" fmla="*/ 0 h 784080"/>
              <a:gd name="textAreaBottom" fmla="*/ 784440 h 784080"/>
            </a:gdLst>
            <a:ahLst/>
            <a:rect l="textAreaLeft" t="textAreaTop" r="textAreaRight" b="textAreaBottom"/>
            <a:pathLst>
              <a:path w="32658" h="29923">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264" name="Google Shape;669;p27"/>
          <p:cNvSpPr/>
          <p:nvPr/>
        </p:nvSpPr>
        <p:spPr>
          <a:xfrm>
            <a:off x="8287560" y="819720"/>
            <a:ext cx="856080" cy="38880"/>
          </a:xfrm>
          <a:custGeom>
            <a:avLst/>
            <a:gdLst>
              <a:gd name="textAreaLeft" fmla="*/ 0 w 856080"/>
              <a:gd name="textAreaRight" fmla="*/ 856440 w 856080"/>
              <a:gd name="textAreaTop" fmla="*/ 0 h 38880"/>
              <a:gd name="textAreaBottom" fmla="*/ 39240 h 38880"/>
            </a:gdLst>
            <a:ahLst/>
            <a:rect l="textAreaLeft" t="textAreaTop" r="textAreaRight" b="textAreaBottom"/>
            <a:pathLst>
              <a:path w="32658" h="1502">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w="0">
            <a:noFill/>
          </a:ln>
        </p:spPr>
        <p:style>
          <a:lnRef idx="0"/>
          <a:fillRef idx="0"/>
          <a:effectRef idx="0"/>
          <a:fontRef idx="minor"/>
        </p:style>
        <p:txBody>
          <a:bodyPr tIns="19440" bIns="19440" anchor="ctr">
            <a:noAutofit/>
          </a:bodyPr>
          <a:p>
            <a:pPr>
              <a:lnSpc>
                <a:spcPct val="100000"/>
              </a:lnSpc>
            </a:pPr>
            <a:endParaRPr b="0" lang="tr-TR" sz="1400" spc="-1" strike="noStrike">
              <a:solidFill>
                <a:srgbClr val="000000"/>
              </a:solidFill>
              <a:latin typeface="Arial"/>
              <a:ea typeface="Arial"/>
            </a:endParaRPr>
          </a:p>
        </p:txBody>
      </p:sp>
      <p:sp>
        <p:nvSpPr>
          <p:cNvPr id="265" name="Google Shape;670;p27"/>
          <p:cNvSpPr/>
          <p:nvPr/>
        </p:nvSpPr>
        <p:spPr>
          <a:xfrm>
            <a:off x="8287560" y="826560"/>
            <a:ext cx="856080" cy="120240"/>
          </a:xfrm>
          <a:custGeom>
            <a:avLst/>
            <a:gdLst>
              <a:gd name="textAreaLeft" fmla="*/ 0 w 856080"/>
              <a:gd name="textAreaRight" fmla="*/ 856440 w 856080"/>
              <a:gd name="textAreaTop" fmla="*/ 0 h 120240"/>
              <a:gd name="textAreaBottom" fmla="*/ 120600 h 120240"/>
            </a:gdLst>
            <a:ahLst/>
            <a:rect l="textAreaLeft" t="textAreaTop" r="textAreaRight" b="textAreaBottom"/>
            <a:pathLst>
              <a:path w="32658" h="4605">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w="0">
            <a:noFill/>
          </a:ln>
        </p:spPr>
        <p:style>
          <a:lnRef idx="0"/>
          <a:fillRef idx="0"/>
          <a:effectRef idx="0"/>
          <a:fontRef idx="minor"/>
        </p:style>
        <p:txBody>
          <a:bodyPr tIns="60120" bIns="60120" anchor="ctr">
            <a:noAutofit/>
          </a:bodyPr>
          <a:p>
            <a:pPr>
              <a:lnSpc>
                <a:spcPct val="100000"/>
              </a:lnSpc>
            </a:pPr>
            <a:endParaRPr b="0" lang="tr-TR" sz="1400" spc="-1" strike="noStrike">
              <a:solidFill>
                <a:srgbClr val="000000"/>
              </a:solidFill>
              <a:latin typeface="Arial"/>
              <a:ea typeface="Arial"/>
            </a:endParaRPr>
          </a:p>
        </p:txBody>
      </p:sp>
      <p:sp>
        <p:nvSpPr>
          <p:cNvPr id="266" name="Google Shape;671;p27"/>
          <p:cNvSpPr/>
          <p:nvPr/>
        </p:nvSpPr>
        <p:spPr>
          <a:xfrm>
            <a:off x="8335080" y="983160"/>
            <a:ext cx="765000" cy="588240"/>
          </a:xfrm>
          <a:custGeom>
            <a:avLst/>
            <a:gdLst>
              <a:gd name="textAreaLeft" fmla="*/ 0 w 765000"/>
              <a:gd name="textAreaRight" fmla="*/ 765360 w 765000"/>
              <a:gd name="textAreaTop" fmla="*/ 0 h 588240"/>
              <a:gd name="textAreaBottom" fmla="*/ 588600 h 588240"/>
            </a:gdLst>
            <a:ahLst/>
            <a:rect l="textAreaLeft" t="textAreaTop" r="textAreaRight" b="textAreaBottom"/>
            <a:pathLst>
              <a:path w="29189" h="22451">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267" name="Google Shape;672;p27"/>
          <p:cNvSpPr/>
          <p:nvPr/>
        </p:nvSpPr>
        <p:spPr>
          <a:xfrm>
            <a:off x="8371800" y="1116360"/>
            <a:ext cx="543600" cy="12600"/>
          </a:xfrm>
          <a:custGeom>
            <a:avLst/>
            <a:gdLst>
              <a:gd name="textAreaLeft" fmla="*/ 0 w 543600"/>
              <a:gd name="textAreaRight" fmla="*/ 543960 w 543600"/>
              <a:gd name="textAreaTop" fmla="*/ 0 h 12600"/>
              <a:gd name="textAreaBottom" fmla="*/ 12960 h 12600"/>
            </a:gdLst>
            <a:ahLst/>
            <a:rect l="textAreaLeft" t="textAreaTop" r="textAreaRight" b="textAreaBottom"/>
            <a:pathLst>
              <a:path w="20749" h="501">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268" name="Google Shape;673;p27"/>
          <p:cNvSpPr/>
          <p:nvPr/>
        </p:nvSpPr>
        <p:spPr>
          <a:xfrm>
            <a:off x="8948880" y="1116360"/>
            <a:ext cx="52200" cy="12600"/>
          </a:xfrm>
          <a:custGeom>
            <a:avLst/>
            <a:gdLst>
              <a:gd name="textAreaLeft" fmla="*/ 0 w 52200"/>
              <a:gd name="textAreaRight" fmla="*/ 52560 w 52200"/>
              <a:gd name="textAreaTop" fmla="*/ 0 h 12600"/>
              <a:gd name="textAreaBottom" fmla="*/ 12960 h 12600"/>
            </a:gdLst>
            <a:ahLst/>
            <a:rect l="textAreaLeft" t="textAreaTop" r="textAreaRight" b="textAreaBottom"/>
            <a:pathLst>
              <a:path w="2002" h="501">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269" name="Google Shape;674;p27"/>
          <p:cNvSpPr/>
          <p:nvPr/>
        </p:nvSpPr>
        <p:spPr>
          <a:xfrm>
            <a:off x="9021600" y="1116360"/>
            <a:ext cx="41760" cy="12600"/>
          </a:xfrm>
          <a:custGeom>
            <a:avLst/>
            <a:gdLst>
              <a:gd name="textAreaLeft" fmla="*/ 0 w 41760"/>
              <a:gd name="textAreaRight" fmla="*/ 42120 w 41760"/>
              <a:gd name="textAreaTop" fmla="*/ 0 h 12600"/>
              <a:gd name="textAreaBottom" fmla="*/ 12960 h 12600"/>
            </a:gdLst>
            <a:ahLst/>
            <a:rect l="textAreaLeft" t="textAreaTop" r="textAreaRight" b="textAreaBottom"/>
            <a:pathLst>
              <a:path w="1602" h="501">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270" name="Google Shape;675;p27"/>
          <p:cNvSpPr/>
          <p:nvPr/>
        </p:nvSpPr>
        <p:spPr>
          <a:xfrm>
            <a:off x="8371800" y="1176480"/>
            <a:ext cx="311040" cy="12960"/>
          </a:xfrm>
          <a:custGeom>
            <a:avLst/>
            <a:gdLst>
              <a:gd name="textAreaLeft" fmla="*/ 0 w 311040"/>
              <a:gd name="textAreaRight" fmla="*/ 311400 w 311040"/>
              <a:gd name="textAreaTop" fmla="*/ 0 h 12960"/>
              <a:gd name="textAreaBottom" fmla="*/ 13320 h 12960"/>
            </a:gdLst>
            <a:ahLst/>
            <a:rect l="textAreaLeft" t="textAreaTop" r="textAreaRight" b="textAreaBottom"/>
            <a:pathLst>
              <a:path w="11876" h="502">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271" name="Google Shape;676;p27"/>
          <p:cNvSpPr/>
          <p:nvPr/>
        </p:nvSpPr>
        <p:spPr>
          <a:xfrm>
            <a:off x="8687520" y="1176480"/>
            <a:ext cx="98640" cy="12960"/>
          </a:xfrm>
          <a:custGeom>
            <a:avLst/>
            <a:gdLst>
              <a:gd name="textAreaLeft" fmla="*/ 0 w 98640"/>
              <a:gd name="textAreaRight" fmla="*/ 99000 w 98640"/>
              <a:gd name="textAreaTop" fmla="*/ 0 h 12960"/>
              <a:gd name="textAreaBottom" fmla="*/ 13320 h 12960"/>
            </a:gdLst>
            <a:ahLst/>
            <a:rect l="textAreaLeft" t="textAreaTop" r="textAreaRight" b="textAreaBottom"/>
            <a:pathLst>
              <a:path w="3771" h="502">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272" name="Google Shape;677;p27"/>
          <p:cNvSpPr/>
          <p:nvPr/>
        </p:nvSpPr>
        <p:spPr>
          <a:xfrm>
            <a:off x="8720640" y="1211400"/>
            <a:ext cx="65160" cy="11880"/>
          </a:xfrm>
          <a:custGeom>
            <a:avLst/>
            <a:gdLst>
              <a:gd name="textAreaLeft" fmla="*/ 0 w 65160"/>
              <a:gd name="textAreaRight" fmla="*/ 65520 w 65160"/>
              <a:gd name="textAreaTop" fmla="*/ 0 h 11880"/>
              <a:gd name="textAreaBottom" fmla="*/ 12240 h 11880"/>
            </a:gdLst>
            <a:ahLst/>
            <a:rect l="textAreaLeft" t="textAreaTop" r="textAreaRight" b="textAreaBottom"/>
            <a:pathLst>
              <a:path w="2503" h="468">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73" name="Google Shape;678;p27"/>
          <p:cNvSpPr/>
          <p:nvPr/>
        </p:nvSpPr>
        <p:spPr>
          <a:xfrm>
            <a:off x="8688240" y="1211400"/>
            <a:ext cx="18720" cy="11880"/>
          </a:xfrm>
          <a:custGeom>
            <a:avLst/>
            <a:gdLst>
              <a:gd name="textAreaLeft" fmla="*/ 0 w 18720"/>
              <a:gd name="textAreaRight" fmla="*/ 19080 w 18720"/>
              <a:gd name="textAreaTop" fmla="*/ 0 h 11880"/>
              <a:gd name="textAreaBottom" fmla="*/ 12240 h 11880"/>
            </a:gdLst>
            <a:ahLst/>
            <a:rect l="textAreaLeft" t="textAreaTop" r="textAreaRight" b="textAreaBottom"/>
            <a:pathLst>
              <a:path w="734" h="468">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74" name="Google Shape;679;p27"/>
          <p:cNvSpPr/>
          <p:nvPr/>
        </p:nvSpPr>
        <p:spPr>
          <a:xfrm>
            <a:off x="8610480" y="1211400"/>
            <a:ext cx="59040" cy="11880"/>
          </a:xfrm>
          <a:custGeom>
            <a:avLst/>
            <a:gdLst>
              <a:gd name="textAreaLeft" fmla="*/ 0 w 59040"/>
              <a:gd name="textAreaRight" fmla="*/ 59400 w 59040"/>
              <a:gd name="textAreaTop" fmla="*/ 0 h 11880"/>
              <a:gd name="textAreaBottom" fmla="*/ 12240 h 11880"/>
            </a:gdLst>
            <a:ahLst/>
            <a:rect l="textAreaLeft" t="textAreaTop" r="textAreaRight" b="textAreaBottom"/>
            <a:pathLst>
              <a:path w="2269" h="468">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75" name="Google Shape;680;p27"/>
          <p:cNvSpPr/>
          <p:nvPr/>
        </p:nvSpPr>
        <p:spPr>
          <a:xfrm>
            <a:off x="8526600" y="1211400"/>
            <a:ext cx="59040" cy="11880"/>
          </a:xfrm>
          <a:custGeom>
            <a:avLst/>
            <a:gdLst>
              <a:gd name="textAreaLeft" fmla="*/ 0 w 59040"/>
              <a:gd name="textAreaRight" fmla="*/ 59400 w 59040"/>
              <a:gd name="textAreaTop" fmla="*/ 0 h 11880"/>
              <a:gd name="textAreaBottom" fmla="*/ 12240 h 11880"/>
            </a:gdLst>
            <a:ahLst/>
            <a:rect l="textAreaLeft" t="textAreaTop" r="textAreaRight" b="textAreaBottom"/>
            <a:pathLst>
              <a:path w="2270" h="468">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76" name="Google Shape;681;p27"/>
          <p:cNvSpPr/>
          <p:nvPr/>
        </p:nvSpPr>
        <p:spPr>
          <a:xfrm>
            <a:off x="8442360" y="1211400"/>
            <a:ext cx="59040" cy="11880"/>
          </a:xfrm>
          <a:custGeom>
            <a:avLst/>
            <a:gdLst>
              <a:gd name="textAreaLeft" fmla="*/ 0 w 59040"/>
              <a:gd name="textAreaRight" fmla="*/ 59400 w 59040"/>
              <a:gd name="textAreaTop" fmla="*/ 0 h 11880"/>
              <a:gd name="textAreaBottom" fmla="*/ 12240 h 11880"/>
            </a:gdLst>
            <a:ahLst/>
            <a:rect l="textAreaLeft" t="textAreaTop" r="textAreaRight" b="textAreaBottom"/>
            <a:pathLst>
              <a:path w="2269" h="468">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77" name="Google Shape;682;p27"/>
          <p:cNvSpPr/>
          <p:nvPr/>
        </p:nvSpPr>
        <p:spPr>
          <a:xfrm>
            <a:off x="8442360" y="1253520"/>
            <a:ext cx="504360" cy="11880"/>
          </a:xfrm>
          <a:custGeom>
            <a:avLst/>
            <a:gdLst>
              <a:gd name="textAreaLeft" fmla="*/ 0 w 504360"/>
              <a:gd name="textAreaRight" fmla="*/ 504720 w 504360"/>
              <a:gd name="textAreaTop" fmla="*/ 0 h 11880"/>
              <a:gd name="textAreaBottom" fmla="*/ 12240 h 11880"/>
            </a:gdLst>
            <a:ahLst/>
            <a:rect l="textAreaLeft" t="textAreaTop" r="textAreaRight" b="textAreaBottom"/>
            <a:pathLst>
              <a:path w="19248" h="46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78" name="Google Shape;683;p27"/>
          <p:cNvSpPr/>
          <p:nvPr/>
        </p:nvSpPr>
        <p:spPr>
          <a:xfrm>
            <a:off x="8371800" y="1211400"/>
            <a:ext cx="29520" cy="11880"/>
          </a:xfrm>
          <a:custGeom>
            <a:avLst/>
            <a:gdLst>
              <a:gd name="textAreaLeft" fmla="*/ 0 w 29520"/>
              <a:gd name="textAreaRight" fmla="*/ 29880 w 29520"/>
              <a:gd name="textAreaTop" fmla="*/ 0 h 11880"/>
              <a:gd name="textAreaBottom" fmla="*/ 12240 h 11880"/>
            </a:gdLst>
            <a:ahLst/>
            <a:rect l="textAreaLeft" t="textAreaTop" r="textAreaRight" b="textAreaBottom"/>
            <a:pathLst>
              <a:path w="1135" h="468">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79" name="Google Shape;684;p27"/>
          <p:cNvSpPr/>
          <p:nvPr/>
        </p:nvSpPr>
        <p:spPr>
          <a:xfrm>
            <a:off x="8371800" y="1253520"/>
            <a:ext cx="29520" cy="11880"/>
          </a:xfrm>
          <a:custGeom>
            <a:avLst/>
            <a:gdLst>
              <a:gd name="textAreaLeft" fmla="*/ 0 w 29520"/>
              <a:gd name="textAreaRight" fmla="*/ 29880 w 29520"/>
              <a:gd name="textAreaTop" fmla="*/ 0 h 11880"/>
              <a:gd name="textAreaBottom" fmla="*/ 12240 h 11880"/>
            </a:gdLst>
            <a:ahLst/>
            <a:rect l="textAreaLeft" t="textAreaTop" r="textAreaRight" b="textAreaBottom"/>
            <a:pathLst>
              <a:path w="1135" h="468">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80" name="Google Shape;685;p27"/>
          <p:cNvSpPr/>
          <p:nvPr/>
        </p:nvSpPr>
        <p:spPr>
          <a:xfrm>
            <a:off x="8371800" y="1295640"/>
            <a:ext cx="29520" cy="11880"/>
          </a:xfrm>
          <a:custGeom>
            <a:avLst/>
            <a:gdLst>
              <a:gd name="textAreaLeft" fmla="*/ 0 w 29520"/>
              <a:gd name="textAreaRight" fmla="*/ 29880 w 29520"/>
              <a:gd name="textAreaTop" fmla="*/ 0 h 11880"/>
              <a:gd name="textAreaBottom" fmla="*/ 12240 h 11880"/>
            </a:gdLst>
            <a:ahLst/>
            <a:rect l="textAreaLeft" t="textAreaTop" r="textAreaRight" b="textAreaBottom"/>
            <a:pathLst>
              <a:path w="1135" h="468">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81" name="Google Shape;686;p27"/>
          <p:cNvSpPr/>
          <p:nvPr/>
        </p:nvSpPr>
        <p:spPr>
          <a:xfrm>
            <a:off x="8977680" y="1253520"/>
            <a:ext cx="74160" cy="11880"/>
          </a:xfrm>
          <a:custGeom>
            <a:avLst/>
            <a:gdLst>
              <a:gd name="textAreaLeft" fmla="*/ 0 w 74160"/>
              <a:gd name="textAreaRight" fmla="*/ 74520 w 74160"/>
              <a:gd name="textAreaTop" fmla="*/ 0 h 11880"/>
              <a:gd name="textAreaBottom" fmla="*/ 12240 h 11880"/>
            </a:gdLst>
            <a:ahLst/>
            <a:rect l="textAreaLeft" t="textAreaTop" r="textAreaRight" b="textAreaBottom"/>
            <a:pathLst>
              <a:path w="2836" h="468">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82" name="Google Shape;687;p27"/>
          <p:cNvSpPr/>
          <p:nvPr/>
        </p:nvSpPr>
        <p:spPr>
          <a:xfrm>
            <a:off x="8440920" y="1295640"/>
            <a:ext cx="213120" cy="11880"/>
          </a:xfrm>
          <a:custGeom>
            <a:avLst/>
            <a:gdLst>
              <a:gd name="textAreaLeft" fmla="*/ 0 w 213120"/>
              <a:gd name="textAreaRight" fmla="*/ 213480 w 213120"/>
              <a:gd name="textAreaTop" fmla="*/ 0 h 11880"/>
              <a:gd name="textAreaBottom" fmla="*/ 12240 h 11880"/>
            </a:gdLst>
            <a:ahLst/>
            <a:rect l="textAreaLeft" t="textAreaTop" r="textAreaRight" b="textAreaBottom"/>
            <a:pathLst>
              <a:path w="8141" h="468">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83" name="Google Shape;688;p27"/>
          <p:cNvSpPr/>
          <p:nvPr/>
        </p:nvSpPr>
        <p:spPr>
          <a:xfrm>
            <a:off x="8720640" y="1349640"/>
            <a:ext cx="240120" cy="12600"/>
          </a:xfrm>
          <a:custGeom>
            <a:avLst/>
            <a:gdLst>
              <a:gd name="textAreaLeft" fmla="*/ 0 w 240120"/>
              <a:gd name="textAreaRight" fmla="*/ 240480 w 240120"/>
              <a:gd name="textAreaTop" fmla="*/ 0 h 12600"/>
              <a:gd name="textAreaBottom" fmla="*/ 12960 h 12600"/>
            </a:gdLst>
            <a:ahLst/>
            <a:rect l="textAreaLeft" t="textAreaTop" r="textAreaRight" b="textAreaBottom"/>
            <a:pathLst>
              <a:path w="9174" h="501">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284" name="Google Shape;689;p27"/>
          <p:cNvSpPr/>
          <p:nvPr/>
        </p:nvSpPr>
        <p:spPr>
          <a:xfrm>
            <a:off x="8882280" y="1320840"/>
            <a:ext cx="78480" cy="12960"/>
          </a:xfrm>
          <a:custGeom>
            <a:avLst/>
            <a:gdLst>
              <a:gd name="textAreaLeft" fmla="*/ 0 w 78480"/>
              <a:gd name="textAreaRight" fmla="*/ 78840 w 78480"/>
              <a:gd name="textAreaTop" fmla="*/ 0 h 12960"/>
              <a:gd name="textAreaBottom" fmla="*/ 13320 h 12960"/>
            </a:gdLst>
            <a:ahLst/>
            <a:rect l="textAreaLeft" t="textAreaTop" r="textAreaRight" b="textAreaBottom"/>
            <a:pathLst>
              <a:path w="3003" h="502">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285" name="Google Shape;690;p27"/>
          <p:cNvSpPr/>
          <p:nvPr/>
        </p:nvSpPr>
        <p:spPr>
          <a:xfrm>
            <a:off x="8371800" y="1058400"/>
            <a:ext cx="251640" cy="12960"/>
          </a:xfrm>
          <a:custGeom>
            <a:avLst/>
            <a:gdLst>
              <a:gd name="textAreaLeft" fmla="*/ 0 w 251640"/>
              <a:gd name="textAreaRight" fmla="*/ 252000 w 251640"/>
              <a:gd name="textAreaTop" fmla="*/ 0 h 12960"/>
              <a:gd name="textAreaBottom" fmla="*/ 13320 h 12960"/>
            </a:gdLst>
            <a:ahLst/>
            <a:rect l="textAreaLeft" t="textAreaTop" r="textAreaRight" b="textAreaBottom"/>
            <a:pathLst>
              <a:path w="9608" h="502">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286" name="Google Shape;691;p27"/>
          <p:cNvSpPr/>
          <p:nvPr/>
        </p:nvSpPr>
        <p:spPr>
          <a:xfrm>
            <a:off x="8371800" y="1467720"/>
            <a:ext cx="406440" cy="11880"/>
          </a:xfrm>
          <a:custGeom>
            <a:avLst/>
            <a:gdLst>
              <a:gd name="textAreaLeft" fmla="*/ 0 w 406440"/>
              <a:gd name="textAreaRight" fmla="*/ 406800 w 406440"/>
              <a:gd name="textAreaTop" fmla="*/ 0 h 11880"/>
              <a:gd name="textAreaBottom" fmla="*/ 12240 h 11880"/>
            </a:gdLst>
            <a:ahLst/>
            <a:rect l="textAreaLeft" t="textAreaTop" r="textAreaRight" b="textAreaBottom"/>
            <a:pathLst>
              <a:path w="15512" h="468">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87" name="Google Shape;692;p27"/>
          <p:cNvSpPr/>
          <p:nvPr/>
        </p:nvSpPr>
        <p:spPr>
          <a:xfrm>
            <a:off x="8741520" y="1392480"/>
            <a:ext cx="120240" cy="11880"/>
          </a:xfrm>
          <a:custGeom>
            <a:avLst/>
            <a:gdLst>
              <a:gd name="textAreaLeft" fmla="*/ 0 w 120240"/>
              <a:gd name="textAreaRight" fmla="*/ 120600 w 120240"/>
              <a:gd name="textAreaTop" fmla="*/ 0 h 11880"/>
              <a:gd name="textAreaBottom" fmla="*/ 12240 h 11880"/>
            </a:gdLst>
            <a:ahLst/>
            <a:rect l="textAreaLeft" t="textAreaTop" r="textAreaRight" b="textAreaBottom"/>
            <a:pathLst>
              <a:path w="4605" h="468">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88" name="Google Shape;693;p27"/>
          <p:cNvSpPr/>
          <p:nvPr/>
        </p:nvSpPr>
        <p:spPr>
          <a:xfrm>
            <a:off x="8902440" y="1392480"/>
            <a:ext cx="160560" cy="11880"/>
          </a:xfrm>
          <a:custGeom>
            <a:avLst/>
            <a:gdLst>
              <a:gd name="textAreaLeft" fmla="*/ 0 w 160560"/>
              <a:gd name="textAreaRight" fmla="*/ 160920 w 160560"/>
              <a:gd name="textAreaTop" fmla="*/ 0 h 11880"/>
              <a:gd name="textAreaBottom" fmla="*/ 12240 h 11880"/>
            </a:gdLst>
            <a:ahLst/>
            <a:rect l="textAreaLeft" t="textAreaTop" r="textAreaRight" b="textAreaBottom"/>
            <a:pathLst>
              <a:path w="6139" h="468">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w="0">
            <a:noFill/>
          </a:ln>
        </p:spPr>
        <p:style>
          <a:lnRef idx="0"/>
          <a:fillRef idx="0"/>
          <a:effectRef idx="0"/>
          <a:fontRef idx="minor"/>
        </p:style>
        <p:txBody>
          <a:bodyPr tIns="6120" bIns="6120" anchor="ctr">
            <a:noAutofit/>
          </a:bodyPr>
          <a:p>
            <a:pPr>
              <a:lnSpc>
                <a:spcPct val="100000"/>
              </a:lnSpc>
            </a:pPr>
            <a:endParaRPr b="0" lang="tr-TR" sz="1400" spc="-1" strike="noStrike">
              <a:solidFill>
                <a:srgbClr val="000000"/>
              </a:solidFill>
              <a:latin typeface="Arial"/>
              <a:ea typeface="Arial"/>
            </a:endParaRPr>
          </a:p>
        </p:txBody>
      </p:sp>
      <p:sp>
        <p:nvSpPr>
          <p:cNvPr id="289" name="Google Shape;694;p27"/>
          <p:cNvSpPr/>
          <p:nvPr/>
        </p:nvSpPr>
        <p:spPr>
          <a:xfrm>
            <a:off x="8902440" y="1452240"/>
            <a:ext cx="160560" cy="12600"/>
          </a:xfrm>
          <a:custGeom>
            <a:avLst/>
            <a:gdLst>
              <a:gd name="textAreaLeft" fmla="*/ 0 w 160560"/>
              <a:gd name="textAreaRight" fmla="*/ 160920 w 160560"/>
              <a:gd name="textAreaTop" fmla="*/ 0 h 12600"/>
              <a:gd name="textAreaBottom" fmla="*/ 12960 h 12600"/>
            </a:gdLst>
            <a:ahLst/>
            <a:rect l="textAreaLeft" t="textAreaTop" r="textAreaRight" b="textAreaBottom"/>
            <a:pathLst>
              <a:path w="6139" h="501">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290" name="Google Shape;695;p27"/>
          <p:cNvSpPr/>
          <p:nvPr/>
        </p:nvSpPr>
        <p:spPr>
          <a:xfrm>
            <a:off x="8371800" y="1508760"/>
            <a:ext cx="60840" cy="12600"/>
          </a:xfrm>
          <a:custGeom>
            <a:avLst/>
            <a:gdLst>
              <a:gd name="textAreaLeft" fmla="*/ 0 w 60840"/>
              <a:gd name="textAreaRight" fmla="*/ 61200 w 60840"/>
              <a:gd name="textAreaTop" fmla="*/ 0 h 12600"/>
              <a:gd name="textAreaBottom" fmla="*/ 12960 h 12600"/>
            </a:gdLst>
            <a:ahLst/>
            <a:rect l="textAreaLeft" t="textAreaTop" r="textAreaRight" b="textAreaBottom"/>
            <a:pathLst>
              <a:path w="2336" h="501">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sp>
        <p:nvSpPr>
          <p:cNvPr id="291" name="Google Shape;696;p27"/>
          <p:cNvSpPr/>
          <p:nvPr/>
        </p:nvSpPr>
        <p:spPr>
          <a:xfrm>
            <a:off x="8448480" y="1508760"/>
            <a:ext cx="378360" cy="12600"/>
          </a:xfrm>
          <a:custGeom>
            <a:avLst/>
            <a:gdLst>
              <a:gd name="textAreaLeft" fmla="*/ 0 w 378360"/>
              <a:gd name="textAreaRight" fmla="*/ 378720 w 378360"/>
              <a:gd name="textAreaTop" fmla="*/ 0 h 12600"/>
              <a:gd name="textAreaBottom" fmla="*/ 12960 h 12600"/>
            </a:gdLst>
            <a:ahLst/>
            <a:rect l="textAreaLeft" t="textAreaTop" r="textAreaRight" b="textAreaBottom"/>
            <a:pathLst>
              <a:path w="14444" h="501">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w="0">
            <a:noFill/>
          </a:ln>
        </p:spPr>
        <p:style>
          <a:lnRef idx="0"/>
          <a:fillRef idx="0"/>
          <a:effectRef idx="0"/>
          <a:fontRef idx="minor"/>
        </p:style>
        <p:txBody>
          <a:bodyPr tIns="6480" bIns="6480" anchor="ctr">
            <a:noAutofit/>
          </a:bodyPr>
          <a:p>
            <a:pPr>
              <a:lnSpc>
                <a:spcPct val="100000"/>
              </a:lnSpc>
            </a:pPr>
            <a:endParaRPr b="0" lang="tr-TR" sz="1400" spc="-1" strike="noStrike">
              <a:solidFill>
                <a:srgbClr val="000000"/>
              </a:solidFill>
              <a:latin typeface="Arial"/>
              <a:ea typeface="Arial"/>
            </a:endParaRPr>
          </a:p>
        </p:txBody>
      </p:sp>
      <p:pic>
        <p:nvPicPr>
          <p:cNvPr id="292" name="Picture 2" descr="Fırat Üniversitesi Logo [ Download - Logo - icon ] png svg"/>
          <p:cNvPicPr/>
          <p:nvPr/>
        </p:nvPicPr>
        <p:blipFill>
          <a:blip r:embed="rId1"/>
          <a:stretch/>
        </p:blipFill>
        <p:spPr>
          <a:xfrm>
            <a:off x="6491520" y="2999520"/>
            <a:ext cx="1391760" cy="1387080"/>
          </a:xfrm>
          <a:prstGeom prst="rect">
            <a:avLst/>
          </a:prstGeom>
          <a:ln w="0">
            <a:noFill/>
          </a:ln>
          <a:effectLst>
            <a:outerShdw algn="br" blurRad="50760" dir="13500000" dist="37674" rotWithShape="0">
              <a:srgbClr val="000000">
                <a:alpha val="40000"/>
              </a:srgbClr>
            </a:outerShdw>
          </a:effectLst>
        </p:spPr>
      </p:pic>
    </p:spTree>
  </p:cSld>
  <p:transition spd="slow">
    <p:wipe dir="l"/>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p:nvPr>
        </p:nvSpPr>
        <p:spPr>
          <a:xfrm>
            <a:off x="720000" y="1104840"/>
            <a:ext cx="7890120" cy="361548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Projeye başlamadan evvel hangi araçları kullanacağım yönünde yaptığım araştırmalar neticesinde edinmiş olduğum bilgilere göre aşağıdaki eğitimlerden faydalanmam gerektiğini öğrendim.</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.NET Core 3.0 &amp; C# Backend Frontend Geliştirme Eğitimi (Engin Demiroğ)</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C# İle OOP Temelleri: Adım Adım Katmanlı Mimari (Murat Yücedağ)</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Bu eğitimleri gerek Youtube gerekse Udemy gibi eğitim ve video platformlarından temin ederek hem gün içinde hem de ilerleyen günlerde hızlı ve öz bir şekilde almaya başladım. Video serilerini takip ederken aynı zamanda genel tekrarlar yaparak önceki bilgilerimi de aklımda tutmaya çalıştım. Genel araştırmalar yaparak yeni şeyler öğrendim. Video eğitimlerde adım adım ilerlediğimden dolayı bu gün belirttiğim konulara hâkim oldum.</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Projenin oluşturulması ve katmanların tasarlanması</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Entity katmanın kodlanması</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Veri erişim katmanın tasarlanması ve kodlanması</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İş katmanının tasarlanması ve kodlanması</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Arayüz katmanın oluşturulması</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Dependency Injection işlemlerinin yapılması</a:t>
            </a: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p:txBody>
      </p:sp>
      <p:sp>
        <p:nvSpPr>
          <p:cNvPr id="365" name="Google Shape;701;p28"/>
          <p:cNvSpPr/>
          <p:nvPr/>
        </p:nvSpPr>
        <p:spPr>
          <a:xfrm>
            <a:off x="720000" y="532080"/>
            <a:ext cx="7703640" cy="572400"/>
          </a:xfrm>
          <a:prstGeom prst="rect">
            <a:avLst/>
          </a:prstGeom>
          <a:noFill/>
          <a:ln w="0">
            <a:noFill/>
          </a:ln>
        </p:spPr>
        <p:style>
          <a:lnRef idx="0"/>
          <a:fillRef idx="0"/>
          <a:effectRef idx="0"/>
          <a:fontRef idx="minor"/>
        </p:style>
        <p:txBody>
          <a:bodyPr tIns="91440" bIns="91440" anchor="t">
            <a:noAutofit/>
          </a:bodyPr>
          <a:p>
            <a:pPr>
              <a:lnSpc>
                <a:spcPct val="100000"/>
              </a:lnSpc>
            </a:pPr>
            <a:r>
              <a:rPr b="0" lang="tr-TR" sz="2800" spc="-1" strike="noStrike">
                <a:solidFill>
                  <a:schemeClr val="accent1">
                    <a:lumMod val="75000"/>
                  </a:schemeClr>
                </a:solidFill>
                <a:latin typeface="Oswald"/>
                <a:ea typeface="Oswald"/>
              </a:rPr>
              <a:t>02 Oryantasyon ve Temel Eğitimler</a:t>
            </a:r>
            <a:endParaRPr b="0" lang="tr-TR" sz="2800" spc="-1" strike="noStrike">
              <a:solidFill>
                <a:srgbClr val="ffffff"/>
              </a:solidFill>
              <a:latin typeface="Arial"/>
            </a:endParaRPr>
          </a:p>
        </p:txBody>
      </p:sp>
    </p:spTree>
  </p:cSld>
  <p:transition spd="slow">
    <p:wipe dir="l"/>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3200400" y="1256400"/>
            <a:ext cx="1598760" cy="1234440"/>
          </a:xfrm>
          <a:prstGeom prst="rect">
            <a:avLst/>
          </a:prstGeom>
          <a:noFill/>
          <a:ln w="0">
            <a:noFill/>
          </a:ln>
        </p:spPr>
        <p:txBody>
          <a:bodyPr lIns="91440" rIns="91440" tIns="91440" bIns="91440" anchor="ctr">
            <a:noAutofit/>
          </a:bodyPr>
          <a:p>
            <a:pPr indent="0">
              <a:lnSpc>
                <a:spcPct val="100000"/>
              </a:lnSpc>
              <a:buNone/>
              <a:tabLst>
                <a:tab algn="l" pos="0"/>
              </a:tabLst>
            </a:pPr>
            <a:r>
              <a:rPr b="0" lang="en" sz="7200" spc="-1" strike="noStrike">
                <a:solidFill>
                  <a:schemeClr val="accent4"/>
                </a:solidFill>
                <a:latin typeface="Oswald"/>
                <a:ea typeface="Oswald"/>
              </a:rPr>
              <a:t>0</a:t>
            </a:r>
            <a:r>
              <a:rPr b="0" lang="tr-TR" sz="7200" spc="-1" strike="noStrike">
                <a:solidFill>
                  <a:schemeClr val="accent4"/>
                </a:solidFill>
                <a:latin typeface="Oswald"/>
                <a:ea typeface="Oswald"/>
              </a:rPr>
              <a:t>3</a:t>
            </a:r>
            <a:endParaRPr b="0" lang="tr-TR" sz="7200" spc="-1" strike="noStrike">
              <a:solidFill>
                <a:srgbClr val="000000"/>
              </a:solidFill>
              <a:latin typeface="Arial"/>
            </a:endParaRPr>
          </a:p>
        </p:txBody>
      </p:sp>
      <p:sp>
        <p:nvSpPr>
          <p:cNvPr id="367" name="PlaceHolder 2"/>
          <p:cNvSpPr>
            <a:spLocks noGrp="1"/>
          </p:cNvSpPr>
          <p:nvPr>
            <p:ph type="title"/>
          </p:nvPr>
        </p:nvSpPr>
        <p:spPr>
          <a:xfrm>
            <a:off x="2812320" y="2376720"/>
            <a:ext cx="3483360" cy="1446120"/>
          </a:xfrm>
          <a:prstGeom prst="rect">
            <a:avLst/>
          </a:prstGeom>
          <a:noFill/>
          <a:ln w="0">
            <a:noFill/>
          </a:ln>
        </p:spPr>
        <p:txBody>
          <a:bodyPr lIns="91440" rIns="91440" tIns="91440" bIns="91440" anchor="ctr">
            <a:noAutofit/>
          </a:bodyPr>
          <a:p>
            <a:pPr indent="0">
              <a:lnSpc>
                <a:spcPct val="100000"/>
              </a:lnSpc>
              <a:buNone/>
            </a:pPr>
            <a:br>
              <a:rPr sz="2800"/>
            </a:br>
            <a:r>
              <a:rPr b="0" lang="tr-TR" sz="2800" spc="-1" strike="noStrike">
                <a:solidFill>
                  <a:schemeClr val="accent4"/>
                </a:solidFill>
                <a:latin typeface="Oswald"/>
                <a:ea typeface="Oswald"/>
              </a:rPr>
              <a:t>Dava Süreç Takip Portal </a:t>
            </a:r>
            <a:br>
              <a:rPr sz="2800"/>
            </a:br>
            <a:r>
              <a:rPr b="0" lang="tr-TR" sz="2800" spc="-1" strike="noStrike">
                <a:solidFill>
                  <a:schemeClr val="accent4"/>
                </a:solidFill>
                <a:latin typeface="Oswald"/>
                <a:ea typeface="Oswald"/>
              </a:rPr>
              <a:t>Proje Başlangıç</a:t>
            </a:r>
            <a:br>
              <a:rPr sz="2800"/>
            </a:br>
            <a:endParaRPr b="0" lang="tr-TR" sz="2800" spc="-1" strike="noStrike">
              <a:solidFill>
                <a:srgbClr val="000000"/>
              </a:solidFill>
              <a:latin typeface="Arial"/>
            </a:endParaRPr>
          </a:p>
        </p:txBody>
      </p:sp>
      <p:grpSp>
        <p:nvGrpSpPr>
          <p:cNvPr id="368" name="Google Shape;1331;p54"/>
          <p:cNvGrpSpPr/>
          <p:nvPr/>
        </p:nvGrpSpPr>
        <p:grpSpPr>
          <a:xfrm>
            <a:off x="6476400" y="1588680"/>
            <a:ext cx="2103480" cy="2199240"/>
            <a:chOff x="6476400" y="1588680"/>
            <a:chExt cx="2103480" cy="2199240"/>
          </a:xfrm>
        </p:grpSpPr>
        <p:sp>
          <p:nvSpPr>
            <p:cNvPr id="369" name="Google Shape;1332;p54"/>
            <p:cNvSpPr/>
            <p:nvPr/>
          </p:nvSpPr>
          <p:spPr>
            <a:xfrm>
              <a:off x="6476400" y="1588680"/>
              <a:ext cx="1647720" cy="1979280"/>
            </a:xfrm>
            <a:custGeom>
              <a:avLst/>
              <a:gdLst>
                <a:gd name="textAreaLeft" fmla="*/ 0 w 1647720"/>
                <a:gd name="textAreaRight" fmla="*/ 1648080 w 1647720"/>
                <a:gd name="textAreaTop" fmla="*/ 0 h 1979280"/>
                <a:gd name="textAreaBottom" fmla="*/ 1979640 h 1979280"/>
              </a:gdLst>
              <a:ahLst/>
              <a:rect l="textAreaLeft" t="textAreaTop" r="textAreaRight" b="textAreaBottom"/>
              <a:pathLst>
                <a:path w="153315" h="176149">
                  <a:moveTo>
                    <a:pt x="1" y="1"/>
                  </a:moveTo>
                  <a:lnTo>
                    <a:pt x="1" y="176148"/>
                  </a:lnTo>
                  <a:lnTo>
                    <a:pt x="153314" y="176148"/>
                  </a:lnTo>
                  <a:lnTo>
                    <a:pt x="153314" y="22835"/>
                  </a:lnTo>
                  <a:lnTo>
                    <a:pt x="130480" y="1"/>
                  </a:lnTo>
                  <a:close/>
                </a:path>
              </a:pathLst>
            </a:custGeom>
            <a:solidFill>
              <a:schemeClr val="accent4"/>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70" name="Google Shape;1333;p54"/>
            <p:cNvSpPr/>
            <p:nvPr/>
          </p:nvSpPr>
          <p:spPr>
            <a:xfrm>
              <a:off x="7878960" y="1588680"/>
              <a:ext cx="245160" cy="256320"/>
            </a:xfrm>
            <a:custGeom>
              <a:avLst/>
              <a:gdLst>
                <a:gd name="textAreaLeft" fmla="*/ 0 w 245160"/>
                <a:gd name="textAreaRight" fmla="*/ 245520 w 245160"/>
                <a:gd name="textAreaTop" fmla="*/ 0 h 256320"/>
                <a:gd name="textAreaBottom" fmla="*/ 256680 h 256320"/>
              </a:gdLst>
              <a:ahLst/>
              <a:rect l="textAreaLeft" t="textAreaTop" r="textAreaRight" b="textAreaBottom"/>
              <a:pathLst>
                <a:path w="22835" h="22835">
                  <a:moveTo>
                    <a:pt x="0" y="1"/>
                  </a:moveTo>
                  <a:lnTo>
                    <a:pt x="0" y="22835"/>
                  </a:lnTo>
                  <a:lnTo>
                    <a:pt x="22834" y="22835"/>
                  </a:lnTo>
                  <a:lnTo>
                    <a:pt x="0" y="1"/>
                  </a:lnTo>
                  <a:close/>
                </a:path>
              </a:pathLst>
            </a:custGeom>
            <a:solidFill>
              <a:srgbClr val="1b91a9"/>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71" name="Google Shape;1334;p54"/>
            <p:cNvSpPr/>
            <p:nvPr/>
          </p:nvSpPr>
          <p:spPr>
            <a:xfrm>
              <a:off x="6792120" y="2138400"/>
              <a:ext cx="1086480" cy="1136160"/>
            </a:xfrm>
            <a:custGeom>
              <a:avLst/>
              <a:gdLst>
                <a:gd name="textAreaLeft" fmla="*/ 0 w 1086480"/>
                <a:gd name="textAreaRight" fmla="*/ 1086840 w 1086480"/>
                <a:gd name="textAreaTop" fmla="*/ 0 h 1136160"/>
                <a:gd name="textAreaBottom" fmla="*/ 1136520 h 1136160"/>
              </a:gdLst>
              <a:ahLst/>
              <a:rect l="textAreaLeft" t="textAreaTop" r="textAreaRight" b="textAreaBottom"/>
              <a:pathLst>
                <a:path w="101123" h="101123">
                  <a:moveTo>
                    <a:pt x="78289" y="55455"/>
                  </a:moveTo>
                  <a:lnTo>
                    <a:pt x="78289" y="78288"/>
                  </a:lnTo>
                  <a:lnTo>
                    <a:pt x="55455" y="78288"/>
                  </a:lnTo>
                  <a:lnTo>
                    <a:pt x="78289" y="55455"/>
                  </a:lnTo>
                  <a:close/>
                  <a:moveTo>
                    <a:pt x="101122" y="1"/>
                  </a:moveTo>
                  <a:lnTo>
                    <a:pt x="1" y="101122"/>
                  </a:lnTo>
                  <a:lnTo>
                    <a:pt x="101122" y="101122"/>
                  </a:lnTo>
                  <a:lnTo>
                    <a:pt x="101122" y="1"/>
                  </a:ln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72" name="Google Shape;1335;p54"/>
            <p:cNvSpPr/>
            <p:nvPr/>
          </p:nvSpPr>
          <p:spPr>
            <a:xfrm>
              <a:off x="7668720" y="2835000"/>
              <a:ext cx="911160" cy="952920"/>
            </a:xfrm>
            <a:custGeom>
              <a:avLst/>
              <a:gdLst>
                <a:gd name="textAreaLeft" fmla="*/ 0 w 911160"/>
                <a:gd name="textAreaRight" fmla="*/ 911520 w 911160"/>
                <a:gd name="textAreaTop" fmla="*/ 0 h 952920"/>
                <a:gd name="textAreaBottom" fmla="*/ 953280 h 952920"/>
              </a:gdLst>
              <a:ahLst/>
              <a:rect l="textAreaLeft" t="textAreaTop" r="textAreaRight" b="textAreaBottom"/>
              <a:pathLst>
                <a:path w="84813" h="84813">
                  <a:moveTo>
                    <a:pt x="42406" y="1"/>
                  </a:moveTo>
                  <a:cubicBezTo>
                    <a:pt x="41167" y="1"/>
                    <a:pt x="39927" y="66"/>
                    <a:pt x="38688" y="196"/>
                  </a:cubicBezTo>
                  <a:lnTo>
                    <a:pt x="36763" y="7014"/>
                  </a:lnTo>
                  <a:cubicBezTo>
                    <a:pt x="34284" y="7405"/>
                    <a:pt x="31870" y="8058"/>
                    <a:pt x="29554" y="8938"/>
                  </a:cubicBezTo>
                  <a:lnTo>
                    <a:pt x="24531" y="4013"/>
                  </a:lnTo>
                  <a:cubicBezTo>
                    <a:pt x="22247" y="5057"/>
                    <a:pt x="20094" y="6296"/>
                    <a:pt x="18072" y="7699"/>
                  </a:cubicBezTo>
                  <a:lnTo>
                    <a:pt x="19833" y="14549"/>
                  </a:lnTo>
                  <a:cubicBezTo>
                    <a:pt x="17876" y="16115"/>
                    <a:pt x="16115" y="17876"/>
                    <a:pt x="14549" y="19833"/>
                  </a:cubicBezTo>
                  <a:lnTo>
                    <a:pt x="7699" y="18072"/>
                  </a:lnTo>
                  <a:cubicBezTo>
                    <a:pt x="6296" y="20094"/>
                    <a:pt x="5057" y="22247"/>
                    <a:pt x="4013" y="24531"/>
                  </a:cubicBezTo>
                  <a:lnTo>
                    <a:pt x="8938" y="29554"/>
                  </a:lnTo>
                  <a:cubicBezTo>
                    <a:pt x="8058" y="31870"/>
                    <a:pt x="7405" y="34284"/>
                    <a:pt x="7014" y="36763"/>
                  </a:cubicBezTo>
                  <a:lnTo>
                    <a:pt x="196" y="38688"/>
                  </a:lnTo>
                  <a:cubicBezTo>
                    <a:pt x="66" y="39927"/>
                    <a:pt x="1" y="41167"/>
                    <a:pt x="1" y="42406"/>
                  </a:cubicBezTo>
                  <a:cubicBezTo>
                    <a:pt x="1" y="43646"/>
                    <a:pt x="66" y="44885"/>
                    <a:pt x="196" y="46125"/>
                  </a:cubicBezTo>
                  <a:lnTo>
                    <a:pt x="7014" y="48050"/>
                  </a:lnTo>
                  <a:cubicBezTo>
                    <a:pt x="7405" y="50529"/>
                    <a:pt x="8058" y="52943"/>
                    <a:pt x="8938" y="55259"/>
                  </a:cubicBezTo>
                  <a:lnTo>
                    <a:pt x="4013" y="60282"/>
                  </a:lnTo>
                  <a:cubicBezTo>
                    <a:pt x="5057" y="62565"/>
                    <a:pt x="6296" y="64718"/>
                    <a:pt x="7699" y="66741"/>
                  </a:cubicBezTo>
                  <a:lnTo>
                    <a:pt x="14549" y="64979"/>
                  </a:lnTo>
                  <a:cubicBezTo>
                    <a:pt x="16115" y="66936"/>
                    <a:pt x="17876" y="68698"/>
                    <a:pt x="19833" y="70264"/>
                  </a:cubicBezTo>
                  <a:lnTo>
                    <a:pt x="18072" y="77114"/>
                  </a:lnTo>
                  <a:cubicBezTo>
                    <a:pt x="20094" y="78517"/>
                    <a:pt x="22247" y="79756"/>
                    <a:pt x="24531" y="80800"/>
                  </a:cubicBezTo>
                  <a:lnTo>
                    <a:pt x="29554" y="75874"/>
                  </a:lnTo>
                  <a:cubicBezTo>
                    <a:pt x="31870" y="76755"/>
                    <a:pt x="34284" y="77407"/>
                    <a:pt x="36763" y="77799"/>
                  </a:cubicBezTo>
                  <a:lnTo>
                    <a:pt x="38688" y="84616"/>
                  </a:lnTo>
                  <a:cubicBezTo>
                    <a:pt x="39927" y="84747"/>
                    <a:pt x="41167" y="84812"/>
                    <a:pt x="42406" y="84812"/>
                  </a:cubicBezTo>
                  <a:cubicBezTo>
                    <a:pt x="43646" y="84812"/>
                    <a:pt x="44885" y="84747"/>
                    <a:pt x="46125" y="84616"/>
                  </a:cubicBezTo>
                  <a:lnTo>
                    <a:pt x="48050" y="77799"/>
                  </a:lnTo>
                  <a:cubicBezTo>
                    <a:pt x="50529" y="77407"/>
                    <a:pt x="52943" y="76755"/>
                    <a:pt x="55259" y="75874"/>
                  </a:cubicBezTo>
                  <a:lnTo>
                    <a:pt x="60282" y="80800"/>
                  </a:lnTo>
                  <a:cubicBezTo>
                    <a:pt x="62565" y="79756"/>
                    <a:pt x="64718" y="78517"/>
                    <a:pt x="66741" y="77114"/>
                  </a:cubicBezTo>
                  <a:lnTo>
                    <a:pt x="64979" y="70264"/>
                  </a:lnTo>
                  <a:cubicBezTo>
                    <a:pt x="66936" y="68698"/>
                    <a:pt x="68698" y="66936"/>
                    <a:pt x="70264" y="64979"/>
                  </a:cubicBezTo>
                  <a:lnTo>
                    <a:pt x="77114" y="66741"/>
                  </a:lnTo>
                  <a:cubicBezTo>
                    <a:pt x="78517" y="64718"/>
                    <a:pt x="79756" y="62565"/>
                    <a:pt x="80800" y="60282"/>
                  </a:cubicBezTo>
                  <a:lnTo>
                    <a:pt x="75874" y="55259"/>
                  </a:lnTo>
                  <a:cubicBezTo>
                    <a:pt x="76755" y="52943"/>
                    <a:pt x="77407" y="50529"/>
                    <a:pt x="77799" y="48050"/>
                  </a:cubicBezTo>
                  <a:lnTo>
                    <a:pt x="84616" y="46125"/>
                  </a:lnTo>
                  <a:cubicBezTo>
                    <a:pt x="84747" y="44885"/>
                    <a:pt x="84812" y="43646"/>
                    <a:pt x="84812" y="42406"/>
                  </a:cubicBezTo>
                  <a:cubicBezTo>
                    <a:pt x="84812" y="41167"/>
                    <a:pt x="84747" y="39927"/>
                    <a:pt x="84616" y="38688"/>
                  </a:cubicBezTo>
                  <a:lnTo>
                    <a:pt x="77799" y="36763"/>
                  </a:lnTo>
                  <a:cubicBezTo>
                    <a:pt x="77407" y="34284"/>
                    <a:pt x="76755" y="31870"/>
                    <a:pt x="75874" y="29554"/>
                  </a:cubicBezTo>
                  <a:lnTo>
                    <a:pt x="80800" y="24531"/>
                  </a:lnTo>
                  <a:cubicBezTo>
                    <a:pt x="79756" y="22247"/>
                    <a:pt x="78517" y="20094"/>
                    <a:pt x="77114" y="18072"/>
                  </a:cubicBezTo>
                  <a:lnTo>
                    <a:pt x="70264" y="19833"/>
                  </a:lnTo>
                  <a:cubicBezTo>
                    <a:pt x="68698" y="17876"/>
                    <a:pt x="66936" y="16115"/>
                    <a:pt x="64979" y="14549"/>
                  </a:cubicBezTo>
                  <a:lnTo>
                    <a:pt x="66741" y="7699"/>
                  </a:lnTo>
                  <a:cubicBezTo>
                    <a:pt x="64718" y="6296"/>
                    <a:pt x="62565" y="5057"/>
                    <a:pt x="60282" y="4013"/>
                  </a:cubicBezTo>
                  <a:lnTo>
                    <a:pt x="55259" y="8938"/>
                  </a:lnTo>
                  <a:cubicBezTo>
                    <a:pt x="52943" y="8058"/>
                    <a:pt x="50529" y="7405"/>
                    <a:pt x="48050" y="7014"/>
                  </a:cubicBezTo>
                  <a:lnTo>
                    <a:pt x="46125" y="196"/>
                  </a:lnTo>
                  <a:cubicBezTo>
                    <a:pt x="44885" y="66"/>
                    <a:pt x="43646" y="1"/>
                    <a:pt x="42406" y="1"/>
                  </a:cubicBezTo>
                  <a:close/>
                </a:path>
              </a:pathLst>
            </a:custGeom>
            <a:solidFill>
              <a:schemeClr val="accent6"/>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73" name="Google Shape;1336;p54"/>
            <p:cNvSpPr/>
            <p:nvPr/>
          </p:nvSpPr>
          <p:spPr>
            <a:xfrm>
              <a:off x="7353000" y="1845360"/>
              <a:ext cx="209880" cy="219600"/>
            </a:xfrm>
            <a:custGeom>
              <a:avLst/>
              <a:gdLst>
                <a:gd name="textAreaLeft" fmla="*/ 0 w 209880"/>
                <a:gd name="textAreaRight" fmla="*/ 210240 w 209880"/>
                <a:gd name="textAreaTop" fmla="*/ 0 h 219600"/>
                <a:gd name="textAreaBottom" fmla="*/ 219960 h 219600"/>
              </a:gdLst>
              <a:ahLst/>
              <a:rect l="textAreaLeft" t="textAreaTop" r="textAreaRight" b="textAreaBottom"/>
              <a:pathLst>
                <a:path w="19573" h="19573">
                  <a:moveTo>
                    <a:pt x="9787" y="1"/>
                  </a:moveTo>
                  <a:lnTo>
                    <a:pt x="1" y="19573"/>
                  </a:lnTo>
                  <a:lnTo>
                    <a:pt x="19573" y="19573"/>
                  </a:lnTo>
                  <a:lnTo>
                    <a:pt x="9787" y="1"/>
                  </a:lnTo>
                  <a:close/>
                </a:path>
              </a:pathLst>
            </a:custGeom>
            <a:solidFill>
              <a:srgbClr val="ded8d0"/>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74" name="Google Shape;1337;p54"/>
            <p:cNvSpPr/>
            <p:nvPr/>
          </p:nvSpPr>
          <p:spPr>
            <a:xfrm>
              <a:off x="7353000" y="2065320"/>
              <a:ext cx="209880" cy="622800"/>
            </a:xfrm>
            <a:custGeom>
              <a:avLst/>
              <a:gdLst>
                <a:gd name="textAreaLeft" fmla="*/ 0 w 209880"/>
                <a:gd name="textAreaRight" fmla="*/ 210240 w 209880"/>
                <a:gd name="textAreaTop" fmla="*/ 0 h 622800"/>
                <a:gd name="textAreaBottom" fmla="*/ 623160 h 622800"/>
              </a:gdLst>
              <a:ahLst/>
              <a:rect l="textAreaLeft" t="textAreaTop" r="textAreaRight" b="textAreaBottom"/>
              <a:pathLst>
                <a:path w="19573" h="55455">
                  <a:moveTo>
                    <a:pt x="1" y="1"/>
                  </a:moveTo>
                  <a:lnTo>
                    <a:pt x="1" y="55455"/>
                  </a:lnTo>
                  <a:lnTo>
                    <a:pt x="19573" y="35883"/>
                  </a:lnTo>
                  <a:lnTo>
                    <a:pt x="19573" y="1"/>
                  </a:ln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75" name="Google Shape;1338;p54"/>
            <p:cNvSpPr/>
            <p:nvPr/>
          </p:nvSpPr>
          <p:spPr>
            <a:xfrm>
              <a:off x="6792120" y="1845360"/>
              <a:ext cx="350280" cy="476280"/>
            </a:xfrm>
            <a:custGeom>
              <a:avLst/>
              <a:gdLst>
                <a:gd name="textAreaLeft" fmla="*/ 0 w 350280"/>
                <a:gd name="textAreaRight" fmla="*/ 350640 w 350280"/>
                <a:gd name="textAreaTop" fmla="*/ 0 h 476280"/>
                <a:gd name="textAreaBottom" fmla="*/ 476640 h 476280"/>
              </a:gdLst>
              <a:ahLst/>
              <a:rect l="textAreaLeft" t="textAreaTop" r="textAreaRight" b="textAreaBottom"/>
              <a:pathLst>
                <a:path w="32621" h="42407">
                  <a:moveTo>
                    <a:pt x="16311" y="1"/>
                  </a:moveTo>
                  <a:lnTo>
                    <a:pt x="1" y="26097"/>
                  </a:lnTo>
                  <a:lnTo>
                    <a:pt x="9787" y="42407"/>
                  </a:lnTo>
                  <a:lnTo>
                    <a:pt x="22835" y="42407"/>
                  </a:lnTo>
                  <a:lnTo>
                    <a:pt x="32621" y="26097"/>
                  </a:lnTo>
                  <a:lnTo>
                    <a:pt x="16311" y="1"/>
                  </a:lnTo>
                  <a:close/>
                </a:path>
              </a:pathLst>
            </a:custGeom>
            <a:solidFill>
              <a:srgbClr val="ded8d0"/>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76" name="Google Shape;1339;p54"/>
            <p:cNvSpPr/>
            <p:nvPr/>
          </p:nvSpPr>
          <p:spPr>
            <a:xfrm>
              <a:off x="6827040" y="2322000"/>
              <a:ext cx="280080" cy="852840"/>
            </a:xfrm>
            <a:custGeom>
              <a:avLst/>
              <a:gdLst>
                <a:gd name="textAreaLeft" fmla="*/ 0 w 280080"/>
                <a:gd name="textAreaRight" fmla="*/ 280440 w 280080"/>
                <a:gd name="textAreaTop" fmla="*/ 0 h 852840"/>
                <a:gd name="textAreaBottom" fmla="*/ 853200 h 852840"/>
              </a:gdLst>
              <a:ahLst/>
              <a:rect l="textAreaLeft" t="textAreaTop" r="textAreaRight" b="textAreaBottom"/>
              <a:pathLst>
                <a:path w="26097" h="75908">
                  <a:moveTo>
                    <a:pt x="6525" y="1"/>
                  </a:moveTo>
                  <a:lnTo>
                    <a:pt x="1" y="19573"/>
                  </a:lnTo>
                  <a:lnTo>
                    <a:pt x="5644" y="75907"/>
                  </a:lnTo>
                  <a:lnTo>
                    <a:pt x="22117" y="59434"/>
                  </a:lnTo>
                  <a:lnTo>
                    <a:pt x="26097" y="19573"/>
                  </a:lnTo>
                  <a:lnTo>
                    <a:pt x="19573" y="1"/>
                  </a:lnTo>
                  <a:close/>
                </a:path>
              </a:pathLst>
            </a:cu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77" name="Google Shape;1340;p54"/>
            <p:cNvSpPr/>
            <p:nvPr/>
          </p:nvSpPr>
          <p:spPr>
            <a:xfrm>
              <a:off x="7844040" y="3018240"/>
              <a:ext cx="560520" cy="586080"/>
            </a:xfrm>
            <a:custGeom>
              <a:avLst/>
              <a:gdLst>
                <a:gd name="textAreaLeft" fmla="*/ 0 w 560520"/>
                <a:gd name="textAreaRight" fmla="*/ 560880 w 560520"/>
                <a:gd name="textAreaTop" fmla="*/ 0 h 586080"/>
                <a:gd name="textAreaBottom" fmla="*/ 586440 h 586080"/>
              </a:gdLst>
              <a:ahLst/>
              <a:rect l="textAreaLeft" t="textAreaTop" r="textAreaRight" b="textAreaBottom"/>
              <a:pathLst>
                <a:path w="52193" h="52193">
                  <a:moveTo>
                    <a:pt x="26096" y="0"/>
                  </a:moveTo>
                  <a:cubicBezTo>
                    <a:pt x="11678" y="0"/>
                    <a:pt x="0" y="11678"/>
                    <a:pt x="0" y="26096"/>
                  </a:cubicBezTo>
                  <a:cubicBezTo>
                    <a:pt x="0" y="40514"/>
                    <a:pt x="11678" y="52192"/>
                    <a:pt x="26096" y="52192"/>
                  </a:cubicBezTo>
                  <a:cubicBezTo>
                    <a:pt x="40514" y="52192"/>
                    <a:pt x="52192" y="40514"/>
                    <a:pt x="52192" y="26096"/>
                  </a:cubicBezTo>
                  <a:cubicBezTo>
                    <a:pt x="52192" y="11678"/>
                    <a:pt x="40514" y="0"/>
                    <a:pt x="26096" y="0"/>
                  </a:cubicBez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78" name="Google Shape;1341;p54"/>
            <p:cNvSpPr/>
            <p:nvPr/>
          </p:nvSpPr>
          <p:spPr>
            <a:xfrm>
              <a:off x="7913880" y="3018240"/>
              <a:ext cx="245160" cy="329760"/>
            </a:xfrm>
            <a:custGeom>
              <a:avLst/>
              <a:gdLst>
                <a:gd name="textAreaLeft" fmla="*/ 0 w 245160"/>
                <a:gd name="textAreaRight" fmla="*/ 245520 w 245160"/>
                <a:gd name="textAreaTop" fmla="*/ 0 h 329760"/>
                <a:gd name="textAreaBottom" fmla="*/ 330120 h 329760"/>
              </a:gdLst>
              <a:ahLst/>
              <a:rect l="textAreaLeft" t="textAreaTop" r="textAreaRight" b="textAreaBottom"/>
              <a:pathLst>
                <a:path w="22835" h="29359">
                  <a:moveTo>
                    <a:pt x="16310" y="0"/>
                  </a:moveTo>
                  <a:lnTo>
                    <a:pt x="16310" y="22834"/>
                  </a:lnTo>
                  <a:lnTo>
                    <a:pt x="0" y="22834"/>
                  </a:lnTo>
                  <a:lnTo>
                    <a:pt x="0" y="29358"/>
                  </a:lnTo>
                  <a:lnTo>
                    <a:pt x="22834" y="29358"/>
                  </a:lnTo>
                  <a:lnTo>
                    <a:pt x="22834" y="0"/>
                  </a:ln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79" name="Google Shape;1342;p54"/>
            <p:cNvSpPr/>
            <p:nvPr/>
          </p:nvSpPr>
          <p:spPr>
            <a:xfrm>
              <a:off x="8054280" y="3238200"/>
              <a:ext cx="140040" cy="146160"/>
            </a:xfrm>
            <a:custGeom>
              <a:avLst/>
              <a:gdLst>
                <a:gd name="textAreaLeft" fmla="*/ 0 w 140040"/>
                <a:gd name="textAreaRight" fmla="*/ 140400 w 140040"/>
                <a:gd name="textAreaTop" fmla="*/ 0 h 146160"/>
                <a:gd name="textAreaBottom" fmla="*/ 146520 h 146160"/>
              </a:gdLst>
              <a:ahLst/>
              <a:rect l="textAreaLeft" t="textAreaTop" r="textAreaRight" b="textAreaBottom"/>
              <a:pathLst>
                <a:path w="13049" h="13049">
                  <a:moveTo>
                    <a:pt x="6524" y="0"/>
                  </a:moveTo>
                  <a:cubicBezTo>
                    <a:pt x="2936" y="0"/>
                    <a:pt x="0" y="2936"/>
                    <a:pt x="0" y="6524"/>
                  </a:cubicBezTo>
                  <a:cubicBezTo>
                    <a:pt x="0" y="10113"/>
                    <a:pt x="2936" y="13048"/>
                    <a:pt x="6524" y="13048"/>
                  </a:cubicBezTo>
                  <a:cubicBezTo>
                    <a:pt x="10113" y="13048"/>
                    <a:pt x="13048" y="10113"/>
                    <a:pt x="13048" y="6524"/>
                  </a:cubicBezTo>
                  <a:cubicBezTo>
                    <a:pt x="13048" y="2936"/>
                    <a:pt x="10113" y="0"/>
                    <a:pt x="6524" y="0"/>
                  </a:cubicBezTo>
                  <a:close/>
                </a:path>
              </a:pathLst>
            </a:custGeom>
            <a:solidFill>
              <a:schemeClr val="dk2"/>
            </a:solidFill>
            <a:ln w="0">
              <a:noFill/>
            </a:ln>
          </p:spPr>
          <p:style>
            <a:lnRef idx="0"/>
            <a:fillRef idx="0"/>
            <a:effectRef idx="0"/>
            <a:fontRef idx="minor"/>
          </p:style>
          <p:txBody>
            <a:bodyPr tIns="73080" bIns="7308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80" name="Google Shape;1343;p54"/>
            <p:cNvSpPr/>
            <p:nvPr/>
          </p:nvSpPr>
          <p:spPr>
            <a:xfrm>
              <a:off x="6932160" y="1845360"/>
              <a:ext cx="69840" cy="293040"/>
            </a:xfrm>
            <a:custGeom>
              <a:avLst/>
              <a:gdLst>
                <a:gd name="textAreaLeft" fmla="*/ 0 w 69840"/>
                <a:gd name="textAreaRight" fmla="*/ 70200 w 69840"/>
                <a:gd name="textAreaTop" fmla="*/ 0 h 293040"/>
                <a:gd name="textAreaBottom" fmla="*/ 293400 h 293040"/>
              </a:gdLst>
              <a:ahLst/>
              <a:rect l="textAreaLeft" t="textAreaTop" r="textAreaRight" b="textAreaBottom"/>
              <a:pathLst>
                <a:path w="6525" h="26097">
                  <a:moveTo>
                    <a:pt x="3263" y="1"/>
                  </a:moveTo>
                  <a:lnTo>
                    <a:pt x="1" y="5220"/>
                  </a:lnTo>
                  <a:lnTo>
                    <a:pt x="1" y="26097"/>
                  </a:lnTo>
                  <a:lnTo>
                    <a:pt x="6525" y="26097"/>
                  </a:lnTo>
                  <a:lnTo>
                    <a:pt x="6525" y="5220"/>
                  </a:lnTo>
                  <a:lnTo>
                    <a:pt x="3263" y="1"/>
                  </a:lnTo>
                  <a:close/>
                </a:path>
              </a:pathLst>
            </a:custGeom>
            <a:solidFill>
              <a:schemeClr val="accent6"/>
            </a:solidFill>
            <a:ln w="0">
              <a:noFill/>
            </a:ln>
          </p:spPr>
          <p:style>
            <a:lnRef idx="0"/>
            <a:fillRef idx="0"/>
            <a:effectRef idx="0"/>
            <a:fontRef idx="minor"/>
          </p:style>
          <p:txBody>
            <a:bodyPr tIns="91440" bIns="914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81" name="Google Shape;1344;p54"/>
            <p:cNvSpPr/>
            <p:nvPr/>
          </p:nvSpPr>
          <p:spPr>
            <a:xfrm>
              <a:off x="6977520" y="3029040"/>
              <a:ext cx="119160" cy="124560"/>
            </a:xfrm>
            <a:custGeom>
              <a:avLst/>
              <a:gdLst>
                <a:gd name="textAreaLeft" fmla="*/ 0 w 119160"/>
                <a:gd name="textAreaRight" fmla="*/ 119520 w 119160"/>
                <a:gd name="textAreaTop" fmla="*/ 0 h 124560"/>
                <a:gd name="textAreaBottom" fmla="*/ 124920 h 124560"/>
              </a:gdLst>
              <a:ahLst/>
              <a:rect l="textAreaLeft" t="textAreaTop" r="textAreaRight" b="textAreaBottom"/>
              <a:pathLst>
                <a:path w="11125" h="11124">
                  <a:moveTo>
                    <a:pt x="4600" y="0"/>
                  </a:moveTo>
                  <a:lnTo>
                    <a:pt x="1" y="4600"/>
                  </a:lnTo>
                  <a:lnTo>
                    <a:pt x="6525" y="11124"/>
                  </a:lnTo>
                  <a:lnTo>
                    <a:pt x="11124" y="6524"/>
                  </a:lnTo>
                  <a:lnTo>
                    <a:pt x="4600" y="0"/>
                  </a:lnTo>
                  <a:close/>
                </a:path>
              </a:pathLst>
            </a:custGeom>
            <a:solidFill>
              <a:srgbClr val="6f3cc6"/>
            </a:solidFill>
            <a:ln w="0">
              <a:noFill/>
            </a:ln>
          </p:spPr>
          <p:style>
            <a:lnRef idx="0"/>
            <a:fillRef idx="0"/>
            <a:effectRef idx="0"/>
            <a:fontRef idx="minor"/>
          </p:style>
          <p:txBody>
            <a:bodyPr tIns="62280" bIns="6228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82" name="Google Shape;1345;p54"/>
            <p:cNvSpPr/>
            <p:nvPr/>
          </p:nvSpPr>
          <p:spPr>
            <a:xfrm>
              <a:off x="7082640" y="2918880"/>
              <a:ext cx="119160" cy="124560"/>
            </a:xfrm>
            <a:custGeom>
              <a:avLst/>
              <a:gdLst>
                <a:gd name="textAreaLeft" fmla="*/ 0 w 119160"/>
                <a:gd name="textAreaRight" fmla="*/ 119520 w 119160"/>
                <a:gd name="textAreaTop" fmla="*/ 0 h 124560"/>
                <a:gd name="textAreaBottom" fmla="*/ 124920 h 124560"/>
              </a:gdLst>
              <a:ahLst/>
              <a:rect l="textAreaLeft" t="textAreaTop" r="textAreaRight" b="textAreaBottom"/>
              <a:pathLst>
                <a:path w="11125" h="11124">
                  <a:moveTo>
                    <a:pt x="4600" y="0"/>
                  </a:moveTo>
                  <a:lnTo>
                    <a:pt x="1" y="4632"/>
                  </a:lnTo>
                  <a:lnTo>
                    <a:pt x="6525" y="11124"/>
                  </a:lnTo>
                  <a:lnTo>
                    <a:pt x="11124" y="6524"/>
                  </a:lnTo>
                  <a:lnTo>
                    <a:pt x="4600" y="0"/>
                  </a:lnTo>
                  <a:close/>
                </a:path>
              </a:pathLst>
            </a:custGeom>
            <a:solidFill>
              <a:srgbClr val="6f3cc6"/>
            </a:solidFill>
            <a:ln w="0">
              <a:noFill/>
            </a:ln>
          </p:spPr>
          <p:style>
            <a:lnRef idx="0"/>
            <a:fillRef idx="0"/>
            <a:effectRef idx="0"/>
            <a:fontRef idx="minor"/>
          </p:style>
          <p:txBody>
            <a:bodyPr tIns="62280" bIns="6228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83" name="Google Shape;1346;p54"/>
            <p:cNvSpPr/>
            <p:nvPr/>
          </p:nvSpPr>
          <p:spPr>
            <a:xfrm>
              <a:off x="7187760" y="2809080"/>
              <a:ext cx="119160" cy="124920"/>
            </a:xfrm>
            <a:custGeom>
              <a:avLst/>
              <a:gdLst>
                <a:gd name="textAreaLeft" fmla="*/ 0 w 119160"/>
                <a:gd name="textAreaRight" fmla="*/ 119520 w 119160"/>
                <a:gd name="textAreaTop" fmla="*/ 0 h 124920"/>
                <a:gd name="textAreaBottom" fmla="*/ 125280 h 124920"/>
              </a:gdLst>
              <a:ahLst/>
              <a:rect l="textAreaLeft" t="textAreaTop" r="textAreaRight" b="textAreaBottom"/>
              <a:pathLst>
                <a:path w="11125" h="11157">
                  <a:moveTo>
                    <a:pt x="4600" y="1"/>
                  </a:moveTo>
                  <a:lnTo>
                    <a:pt x="1" y="4633"/>
                  </a:lnTo>
                  <a:lnTo>
                    <a:pt x="6525" y="11156"/>
                  </a:lnTo>
                  <a:lnTo>
                    <a:pt x="11124" y="6524"/>
                  </a:lnTo>
                  <a:lnTo>
                    <a:pt x="4600" y="1"/>
                  </a:lnTo>
                  <a:close/>
                </a:path>
              </a:pathLst>
            </a:custGeom>
            <a:solidFill>
              <a:srgbClr val="6f3cc6"/>
            </a:solidFill>
            <a:ln w="0">
              <a:noFill/>
            </a:ln>
          </p:spPr>
          <p:style>
            <a:lnRef idx="0"/>
            <a:fillRef idx="0"/>
            <a:effectRef idx="0"/>
            <a:fontRef idx="minor"/>
          </p:style>
          <p:txBody>
            <a:bodyPr tIns="62640" bIns="626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84" name="Google Shape;1347;p54"/>
            <p:cNvSpPr/>
            <p:nvPr/>
          </p:nvSpPr>
          <p:spPr>
            <a:xfrm>
              <a:off x="7292880" y="2698920"/>
              <a:ext cx="119160" cy="124920"/>
            </a:xfrm>
            <a:custGeom>
              <a:avLst/>
              <a:gdLst>
                <a:gd name="textAreaLeft" fmla="*/ 0 w 119160"/>
                <a:gd name="textAreaRight" fmla="*/ 119520 w 119160"/>
                <a:gd name="textAreaTop" fmla="*/ 0 h 124920"/>
                <a:gd name="textAreaBottom" fmla="*/ 125280 h 124920"/>
              </a:gdLst>
              <a:ahLst/>
              <a:rect l="textAreaLeft" t="textAreaTop" r="textAreaRight" b="textAreaBottom"/>
              <a:pathLst>
                <a:path w="11124" h="11157">
                  <a:moveTo>
                    <a:pt x="4600" y="1"/>
                  </a:moveTo>
                  <a:lnTo>
                    <a:pt x="1" y="4633"/>
                  </a:lnTo>
                  <a:lnTo>
                    <a:pt x="6525" y="11157"/>
                  </a:lnTo>
                  <a:lnTo>
                    <a:pt x="11124" y="6525"/>
                  </a:lnTo>
                  <a:lnTo>
                    <a:pt x="4600" y="1"/>
                  </a:lnTo>
                  <a:close/>
                </a:path>
              </a:pathLst>
            </a:custGeom>
            <a:solidFill>
              <a:srgbClr val="6f3cc6"/>
            </a:solidFill>
            <a:ln w="0">
              <a:noFill/>
            </a:ln>
          </p:spPr>
          <p:style>
            <a:lnRef idx="0"/>
            <a:fillRef idx="0"/>
            <a:effectRef idx="0"/>
            <a:fontRef idx="minor"/>
          </p:style>
          <p:txBody>
            <a:bodyPr tIns="62640" bIns="626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85" name="Google Shape;1348;p54"/>
            <p:cNvSpPr/>
            <p:nvPr/>
          </p:nvSpPr>
          <p:spPr>
            <a:xfrm>
              <a:off x="7398360" y="2589120"/>
              <a:ext cx="119160" cy="124920"/>
            </a:xfrm>
            <a:custGeom>
              <a:avLst/>
              <a:gdLst>
                <a:gd name="textAreaLeft" fmla="*/ 0 w 119160"/>
                <a:gd name="textAreaRight" fmla="*/ 119520 w 119160"/>
                <a:gd name="textAreaTop" fmla="*/ 0 h 124920"/>
                <a:gd name="textAreaBottom" fmla="*/ 125280 h 124920"/>
              </a:gdLst>
              <a:ahLst/>
              <a:rect l="textAreaLeft" t="textAreaTop" r="textAreaRight" b="textAreaBottom"/>
              <a:pathLst>
                <a:path w="11124" h="11157">
                  <a:moveTo>
                    <a:pt x="4600" y="1"/>
                  </a:moveTo>
                  <a:lnTo>
                    <a:pt x="1" y="4633"/>
                  </a:lnTo>
                  <a:lnTo>
                    <a:pt x="6525" y="11157"/>
                  </a:lnTo>
                  <a:lnTo>
                    <a:pt x="11124" y="6525"/>
                  </a:lnTo>
                  <a:lnTo>
                    <a:pt x="4600" y="1"/>
                  </a:lnTo>
                  <a:close/>
                </a:path>
              </a:pathLst>
            </a:custGeom>
            <a:solidFill>
              <a:srgbClr val="6f3cc6"/>
            </a:solidFill>
            <a:ln w="0">
              <a:noFill/>
            </a:ln>
          </p:spPr>
          <p:style>
            <a:lnRef idx="0"/>
            <a:fillRef idx="0"/>
            <a:effectRef idx="0"/>
            <a:fontRef idx="minor"/>
          </p:style>
          <p:txBody>
            <a:bodyPr tIns="62640" bIns="626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86" name="Google Shape;1349;p54"/>
            <p:cNvSpPr/>
            <p:nvPr/>
          </p:nvSpPr>
          <p:spPr>
            <a:xfrm>
              <a:off x="7503480" y="2478960"/>
              <a:ext cx="119160" cy="124920"/>
            </a:xfrm>
            <a:custGeom>
              <a:avLst/>
              <a:gdLst>
                <a:gd name="textAreaLeft" fmla="*/ 0 w 119160"/>
                <a:gd name="textAreaRight" fmla="*/ 119520 w 119160"/>
                <a:gd name="textAreaTop" fmla="*/ 0 h 124920"/>
                <a:gd name="textAreaBottom" fmla="*/ 125280 h 124920"/>
              </a:gdLst>
              <a:ahLst/>
              <a:rect l="textAreaLeft" t="textAreaTop" r="textAreaRight" b="textAreaBottom"/>
              <a:pathLst>
                <a:path w="11124" h="11157">
                  <a:moveTo>
                    <a:pt x="4600" y="1"/>
                  </a:moveTo>
                  <a:lnTo>
                    <a:pt x="1" y="4633"/>
                  </a:lnTo>
                  <a:lnTo>
                    <a:pt x="6525" y="11157"/>
                  </a:lnTo>
                  <a:lnTo>
                    <a:pt x="11124" y="6525"/>
                  </a:lnTo>
                  <a:lnTo>
                    <a:pt x="4600" y="1"/>
                  </a:lnTo>
                  <a:close/>
                </a:path>
              </a:pathLst>
            </a:custGeom>
            <a:solidFill>
              <a:srgbClr val="6f3cc6"/>
            </a:solidFill>
            <a:ln w="0">
              <a:noFill/>
            </a:ln>
          </p:spPr>
          <p:style>
            <a:lnRef idx="0"/>
            <a:fillRef idx="0"/>
            <a:effectRef idx="0"/>
            <a:fontRef idx="minor"/>
          </p:style>
          <p:txBody>
            <a:bodyPr tIns="62640" bIns="626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87" name="Google Shape;1350;p54"/>
            <p:cNvSpPr/>
            <p:nvPr/>
          </p:nvSpPr>
          <p:spPr>
            <a:xfrm>
              <a:off x="7608600" y="2369160"/>
              <a:ext cx="119160" cy="124920"/>
            </a:xfrm>
            <a:custGeom>
              <a:avLst/>
              <a:gdLst>
                <a:gd name="textAreaLeft" fmla="*/ 0 w 119160"/>
                <a:gd name="textAreaRight" fmla="*/ 119520 w 119160"/>
                <a:gd name="textAreaTop" fmla="*/ 0 h 124920"/>
                <a:gd name="textAreaBottom" fmla="*/ 125280 h 124920"/>
              </a:gdLst>
              <a:ahLst/>
              <a:rect l="textAreaLeft" t="textAreaTop" r="textAreaRight" b="textAreaBottom"/>
              <a:pathLst>
                <a:path w="11124" h="11157">
                  <a:moveTo>
                    <a:pt x="4600" y="1"/>
                  </a:moveTo>
                  <a:lnTo>
                    <a:pt x="1" y="4633"/>
                  </a:lnTo>
                  <a:lnTo>
                    <a:pt x="6524" y="11157"/>
                  </a:lnTo>
                  <a:lnTo>
                    <a:pt x="11124" y="6525"/>
                  </a:lnTo>
                  <a:lnTo>
                    <a:pt x="4600" y="1"/>
                  </a:lnTo>
                  <a:close/>
                </a:path>
              </a:pathLst>
            </a:custGeom>
            <a:solidFill>
              <a:srgbClr val="6f3cc6"/>
            </a:solidFill>
            <a:ln w="0">
              <a:noFill/>
            </a:ln>
          </p:spPr>
          <p:style>
            <a:lnRef idx="0"/>
            <a:fillRef idx="0"/>
            <a:effectRef idx="0"/>
            <a:fontRef idx="minor"/>
          </p:style>
          <p:txBody>
            <a:bodyPr tIns="62640" bIns="6264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88" name="Google Shape;1351;p54"/>
            <p:cNvSpPr/>
            <p:nvPr/>
          </p:nvSpPr>
          <p:spPr>
            <a:xfrm>
              <a:off x="6546600" y="3421800"/>
              <a:ext cx="69840" cy="73080"/>
            </a:xfrm>
            <a:custGeom>
              <a:avLst/>
              <a:gdLst>
                <a:gd name="textAreaLeft" fmla="*/ 0 w 69840"/>
                <a:gd name="textAreaRight" fmla="*/ 70200 w 69840"/>
                <a:gd name="textAreaTop" fmla="*/ 0 h 73080"/>
                <a:gd name="textAreaBottom" fmla="*/ 73440 h 73080"/>
              </a:gdLst>
              <a:ahLst/>
              <a:rect l="textAreaLeft" t="textAreaTop" r="textAreaRight" b="textAreaBottom"/>
              <a:pathLst>
                <a:path w="6525" h="6525">
                  <a:moveTo>
                    <a:pt x="1" y="0"/>
                  </a:moveTo>
                  <a:lnTo>
                    <a:pt x="1" y="6524"/>
                  </a:lnTo>
                  <a:lnTo>
                    <a:pt x="6525" y="6524"/>
                  </a:lnTo>
                  <a:lnTo>
                    <a:pt x="6525" y="0"/>
                  </a:lnTo>
                  <a:close/>
                </a:path>
              </a:pathLst>
            </a:custGeom>
            <a:solidFill>
              <a:srgbClr val="1b91a9"/>
            </a:solidFill>
            <a:ln w="0">
              <a:noFill/>
            </a:ln>
          </p:spPr>
          <p:style>
            <a:lnRef idx="0"/>
            <a:fillRef idx="0"/>
            <a:effectRef idx="0"/>
            <a:fontRef idx="minor"/>
          </p:style>
          <p:txBody>
            <a:bodyPr tIns="36720" bIns="3672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89" name="Google Shape;1352;p54"/>
            <p:cNvSpPr/>
            <p:nvPr/>
          </p:nvSpPr>
          <p:spPr>
            <a:xfrm>
              <a:off x="6686640" y="3421800"/>
              <a:ext cx="69840" cy="73080"/>
            </a:xfrm>
            <a:custGeom>
              <a:avLst/>
              <a:gdLst>
                <a:gd name="textAreaLeft" fmla="*/ 0 w 69840"/>
                <a:gd name="textAreaRight" fmla="*/ 70200 w 69840"/>
                <a:gd name="textAreaTop" fmla="*/ 0 h 73080"/>
                <a:gd name="textAreaBottom" fmla="*/ 73440 h 73080"/>
              </a:gdLst>
              <a:ahLst/>
              <a:rect l="textAreaLeft" t="textAreaTop" r="textAreaRight" b="textAreaBottom"/>
              <a:pathLst>
                <a:path w="6525" h="6525">
                  <a:moveTo>
                    <a:pt x="1" y="0"/>
                  </a:moveTo>
                  <a:lnTo>
                    <a:pt x="1" y="6524"/>
                  </a:lnTo>
                  <a:lnTo>
                    <a:pt x="6525" y="6524"/>
                  </a:lnTo>
                  <a:lnTo>
                    <a:pt x="6525" y="0"/>
                  </a:lnTo>
                  <a:close/>
                </a:path>
              </a:pathLst>
            </a:custGeom>
            <a:solidFill>
              <a:srgbClr val="1b91a9"/>
            </a:solidFill>
            <a:ln w="0">
              <a:noFill/>
            </a:ln>
          </p:spPr>
          <p:style>
            <a:lnRef idx="0"/>
            <a:fillRef idx="0"/>
            <a:effectRef idx="0"/>
            <a:fontRef idx="minor"/>
          </p:style>
          <p:txBody>
            <a:bodyPr tIns="36720" bIns="36720" anchor="ctr">
              <a:noAutofit/>
            </a:bodyPr>
            <a:p>
              <a:pPr>
                <a:lnSpc>
                  <a:spcPct val="100000"/>
                </a:lnSpc>
                <a:tabLst>
                  <a:tab algn="l" pos="0"/>
                </a:tabLst>
              </a:pPr>
              <a:endParaRPr b="0" lang="tr-TR" sz="1400" spc="-1" strike="noStrike">
                <a:solidFill>
                  <a:srgbClr val="000000"/>
                </a:solidFill>
                <a:latin typeface="Arial"/>
                <a:ea typeface="Arial"/>
              </a:endParaRPr>
            </a:p>
          </p:txBody>
        </p:sp>
        <p:sp>
          <p:nvSpPr>
            <p:cNvPr id="390" name="Google Shape;1353;p54"/>
            <p:cNvSpPr/>
            <p:nvPr/>
          </p:nvSpPr>
          <p:spPr>
            <a:xfrm>
              <a:off x="6827040" y="3421800"/>
              <a:ext cx="69840" cy="73080"/>
            </a:xfrm>
            <a:custGeom>
              <a:avLst/>
              <a:gdLst>
                <a:gd name="textAreaLeft" fmla="*/ 0 w 69840"/>
                <a:gd name="textAreaRight" fmla="*/ 70200 w 69840"/>
                <a:gd name="textAreaTop" fmla="*/ 0 h 73080"/>
                <a:gd name="textAreaBottom" fmla="*/ 73440 h 73080"/>
              </a:gdLst>
              <a:ahLst/>
              <a:rect l="textAreaLeft" t="textAreaTop" r="textAreaRight" b="textAreaBottom"/>
              <a:pathLst>
                <a:path w="6525" h="6525">
                  <a:moveTo>
                    <a:pt x="1" y="0"/>
                  </a:moveTo>
                  <a:lnTo>
                    <a:pt x="1" y="6524"/>
                  </a:lnTo>
                  <a:lnTo>
                    <a:pt x="6525" y="6524"/>
                  </a:lnTo>
                  <a:lnTo>
                    <a:pt x="6525" y="0"/>
                  </a:lnTo>
                  <a:close/>
                </a:path>
              </a:pathLst>
            </a:custGeom>
            <a:solidFill>
              <a:srgbClr val="1b91a9"/>
            </a:solidFill>
            <a:ln w="0">
              <a:noFill/>
            </a:ln>
          </p:spPr>
          <p:style>
            <a:lnRef idx="0"/>
            <a:fillRef idx="0"/>
            <a:effectRef idx="0"/>
            <a:fontRef idx="minor"/>
          </p:style>
          <p:txBody>
            <a:bodyPr tIns="36720" bIns="36720" anchor="ctr">
              <a:noAutofit/>
            </a:bodyPr>
            <a:p>
              <a:pPr>
                <a:lnSpc>
                  <a:spcPct val="100000"/>
                </a:lnSpc>
                <a:tabLst>
                  <a:tab algn="l" pos="0"/>
                </a:tabLst>
              </a:pPr>
              <a:endParaRPr b="0" lang="tr-TR" sz="1400" spc="-1" strike="noStrike">
                <a:solidFill>
                  <a:srgbClr val="000000"/>
                </a:solidFill>
                <a:latin typeface="Arial"/>
                <a:ea typeface="Arial"/>
              </a:endParaRPr>
            </a:p>
          </p:txBody>
        </p:sp>
      </p:grpSp>
    </p:spTree>
  </p:cSld>
  <p:transition spd="slow">
    <p:wipe dir="l"/>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p:nvPr>
        </p:nvSpPr>
        <p:spPr>
          <a:xfrm>
            <a:off x="720000" y="1104840"/>
            <a:ext cx="7890120" cy="3679560"/>
          </a:xfrm>
          <a:prstGeom prst="rect">
            <a:avLst/>
          </a:prstGeom>
          <a:noFill/>
          <a:ln w="0">
            <a:noFill/>
          </a:ln>
        </p:spPr>
        <p:txBody>
          <a:bodyPr lIns="91440" rIns="91440" tIns="91440" bIns="91440" anchor="t">
            <a:noAutofit/>
          </a:bodyPr>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i="1" lang="tr-TR" sz="1200" spc="-1" strike="noStrike">
                <a:solidFill>
                  <a:schemeClr val="dk1"/>
                </a:solidFill>
                <a:latin typeface="Roboto"/>
                <a:ea typeface="Roboto"/>
              </a:rPr>
              <a:t>Proje: </a:t>
            </a:r>
            <a:r>
              <a:rPr b="0" lang="tr-TR" sz="1200" spc="-1" strike="noStrike">
                <a:solidFill>
                  <a:schemeClr val="dk1"/>
                </a:solidFill>
                <a:latin typeface="Roboto"/>
                <a:ea typeface="Roboto"/>
              </a:rPr>
              <a:t>Dava Takip Süreç Portali</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i="1" lang="tr-TR" sz="1200" spc="-1" strike="noStrike">
                <a:solidFill>
                  <a:schemeClr val="dk1"/>
                </a:solidFill>
                <a:latin typeface="Roboto"/>
                <a:ea typeface="Roboto"/>
              </a:rPr>
              <a:t>Proje Amaç ve Kapsam: </a:t>
            </a:r>
            <a:r>
              <a:rPr b="1" lang="tr-TR" sz="1200" spc="-1" strike="noStrike">
                <a:solidFill>
                  <a:schemeClr val="dk1"/>
                </a:solidFill>
                <a:latin typeface="Roboto"/>
                <a:ea typeface="Roboto"/>
              </a:rPr>
              <a:t> </a:t>
            </a:r>
            <a:r>
              <a:rPr b="0" lang="tr-TR" sz="1200" spc="-1" strike="noStrike">
                <a:solidFill>
                  <a:schemeClr val="dk1"/>
                </a:solidFill>
                <a:latin typeface="Roboto"/>
                <a:ea typeface="Roboto"/>
              </a:rPr>
              <a:t>Projenin amacı, dava süreç ve aşamalarını saklayabilecek, yetkili kişiler tarafında yeni kayıt yapılabilecek, istenilen kayıt özelinde görüntüleme ve düzeltmelerin yapılabileceği uzaktan erişimli bir sistemin hazırlanması.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1" i="1" lang="tr-TR" sz="1200" spc="-1" strike="noStrike">
                <a:solidFill>
                  <a:schemeClr val="dk1"/>
                </a:solidFill>
                <a:latin typeface="Roboto"/>
                <a:ea typeface="Roboto"/>
              </a:rPr>
              <a:t>Hedefler ve Başarı Kriterleri:</a:t>
            </a:r>
            <a:r>
              <a:rPr b="1" lang="tr-TR" sz="1200" spc="-1" strike="noStrike">
                <a:solidFill>
                  <a:schemeClr val="dk1"/>
                </a:solidFill>
                <a:latin typeface="Roboto"/>
                <a:ea typeface="Roboto"/>
              </a:rPr>
              <a:t> </a:t>
            </a:r>
            <a:r>
              <a:rPr b="0" lang="tr-TR" sz="1200" spc="-1" strike="noStrike">
                <a:solidFill>
                  <a:schemeClr val="dk1"/>
                </a:solidFill>
                <a:latin typeface="Roboto"/>
                <a:ea typeface="Roboto"/>
              </a:rPr>
              <a:t>Proje tamamlandığında her ildeki hukuk birimi sisteme ayrı ayrı dava dosya girişlerini ve veri güncellemelerini anlık olarak yapabilecektir. Yetkilendirmeler ile kuvvetler ayrılığı sağlanacak her ekip kendine ait olan veri girişini sağlayabilecektir. Raporlama sayesinde devam eden dava ve tazminat süreçleri anlık olarak sorgulanabilecektir.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p:txBody>
      </p:sp>
      <p:sp>
        <p:nvSpPr>
          <p:cNvPr id="392" name="PlaceHolder 2"/>
          <p:cNvSpPr>
            <a:spLocks noGrp="1"/>
          </p:cNvSpPr>
          <p:nvPr>
            <p:ph type="title"/>
          </p:nvPr>
        </p:nvSpPr>
        <p:spPr>
          <a:xfrm>
            <a:off x="720000" y="540000"/>
            <a:ext cx="770364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35c2df"/>
                </a:solidFill>
                <a:latin typeface="Oswald"/>
                <a:ea typeface="Oswald"/>
              </a:rPr>
              <a:t>03</a:t>
            </a:r>
            <a:r>
              <a:rPr b="0" lang="tr-TR" sz="2800" spc="-1" strike="noStrike">
                <a:solidFill>
                  <a:schemeClr val="accent1">
                    <a:lumMod val="75000"/>
                  </a:schemeClr>
                </a:solidFill>
                <a:latin typeface="Oswald"/>
                <a:ea typeface="Oswald"/>
              </a:rPr>
              <a:t> </a:t>
            </a:r>
            <a:r>
              <a:rPr b="0" lang="tr-TR" sz="2800" spc="-1" strike="noStrike">
                <a:solidFill>
                  <a:schemeClr val="accent4"/>
                </a:solidFill>
                <a:latin typeface="Oswald"/>
                <a:ea typeface="Oswald"/>
              </a:rPr>
              <a:t>Dava Süreç Takip Portal – Proje Başlangıç</a:t>
            </a:r>
            <a:endParaRPr b="0" lang="tr-TR" sz="2800" spc="-1" strike="noStrike">
              <a:solidFill>
                <a:srgbClr val="000000"/>
              </a:solidFill>
              <a:latin typeface="Arial"/>
            </a:endParaRPr>
          </a:p>
        </p:txBody>
      </p:sp>
      <p:pic>
        <p:nvPicPr>
          <p:cNvPr id="393" name="Resim 1" descr=""/>
          <p:cNvPicPr/>
          <p:nvPr/>
        </p:nvPicPr>
        <p:blipFill>
          <a:blip r:embed="rId1"/>
          <a:stretch/>
        </p:blipFill>
        <p:spPr>
          <a:xfrm>
            <a:off x="5800680" y="3137760"/>
            <a:ext cx="1549800" cy="1549800"/>
          </a:xfrm>
          <a:prstGeom prst="rect">
            <a:avLst/>
          </a:prstGeom>
          <a:ln w="0">
            <a:noFill/>
          </a:ln>
          <a:effectLst>
            <a:outerShdw algn="tl" blurRad="190440" rotWithShape="0">
              <a:srgbClr val="000000">
                <a:alpha val="70000"/>
              </a:srgbClr>
            </a:outerShdw>
          </a:effectLst>
        </p:spPr>
      </p:pic>
    </p:spTree>
  </p:cSld>
  <p:transition spd="slow">
    <p:wipe dir="l"/>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p:nvPr>
        </p:nvSpPr>
        <p:spPr>
          <a:xfrm>
            <a:off x="720000" y="1104840"/>
            <a:ext cx="5378400" cy="2368080"/>
          </a:xfrm>
          <a:prstGeom prst="rect">
            <a:avLst/>
          </a:prstGeom>
          <a:noFill/>
          <a:ln w="0">
            <a:noFill/>
          </a:ln>
        </p:spPr>
        <p:txBody>
          <a:bodyPr lIns="91440" rIns="91440" tIns="91440" bIns="91440" anchor="t">
            <a:noAutofit/>
          </a:bodyPr>
          <a:p>
            <a:pPr indent="0">
              <a:lnSpc>
                <a:spcPct val="100000"/>
              </a:lnSpc>
              <a:spcAft>
                <a:spcPts val="1599"/>
              </a:spcAft>
              <a:buNone/>
              <a:tabLst>
                <a:tab algn="l" pos="0"/>
              </a:tabLst>
            </a:pPr>
            <a:r>
              <a:rPr b="0" lang="tr-TR" sz="1200" spc="-1" strike="noStrike">
                <a:solidFill>
                  <a:schemeClr val="dk1"/>
                </a:solidFill>
                <a:latin typeface="Roboto"/>
                <a:ea typeface="Roboto"/>
              </a:rPr>
              <a:t>Oluşturmuş olduğum Blank Solution üzerine katman classlarımı sırasıyla aşağıdaki gibi ekliyorum.</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Şekillerde de görüldüğü üzere N Katmanlı Mimari desenlerini sırasıyla projemde oluşturdum. Her katmanın elbette daha öncesinde açıkladığımız gibi bir amacı bulunmaktadır.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i="1" lang="tr-TR" sz="1200" spc="-1" strike="noStrike">
                <a:solidFill>
                  <a:schemeClr val="dk1"/>
                </a:solidFill>
                <a:latin typeface="Roboto"/>
                <a:ea typeface="Roboto"/>
              </a:rPr>
              <a:t>Ortak Katmanlar</a:t>
            </a: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Sunum katmanı (UI Layer)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İş katmanı (Business layer/Domain Layer)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Veri erişim katmanı (Data access layer/Persistence Layer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p:txBody>
      </p:sp>
      <p:sp>
        <p:nvSpPr>
          <p:cNvPr id="395" name="PlaceHolder 2"/>
          <p:cNvSpPr>
            <a:spLocks noGrp="1"/>
          </p:cNvSpPr>
          <p:nvPr>
            <p:ph type="title"/>
          </p:nvPr>
        </p:nvSpPr>
        <p:spPr>
          <a:xfrm>
            <a:off x="720000" y="540000"/>
            <a:ext cx="7703640" cy="600840"/>
          </a:xfrm>
          <a:prstGeom prst="rect">
            <a:avLst/>
          </a:prstGeom>
          <a:noFill/>
          <a:ln w="0">
            <a:noFill/>
          </a:ln>
        </p:spPr>
        <p:txBody>
          <a:bodyPr lIns="91440" rIns="91440" tIns="91440" bIns="91440" anchor="t">
            <a:noAutofit/>
          </a:bodyPr>
          <a:p>
            <a:pPr indent="0">
              <a:lnSpc>
                <a:spcPct val="100000"/>
              </a:lnSpc>
              <a:buNone/>
            </a:pPr>
            <a:r>
              <a:rPr b="0" lang="tr-TR" sz="2400" spc="-1" strike="noStrike">
                <a:solidFill>
                  <a:srgbClr val="35c2df"/>
                </a:solidFill>
                <a:latin typeface="Oswald"/>
                <a:ea typeface="Oswald"/>
              </a:rPr>
              <a:t>03</a:t>
            </a:r>
            <a:r>
              <a:rPr b="0" lang="tr-TR" sz="2400" spc="-1" strike="noStrike">
                <a:solidFill>
                  <a:schemeClr val="accent1">
                    <a:lumMod val="75000"/>
                  </a:schemeClr>
                </a:solidFill>
                <a:latin typeface="Oswald"/>
                <a:ea typeface="Oswald"/>
              </a:rPr>
              <a:t> </a:t>
            </a:r>
            <a:r>
              <a:rPr b="0" lang="tr-TR" sz="2400" spc="-1" strike="noStrike">
                <a:solidFill>
                  <a:schemeClr val="accent4"/>
                </a:solidFill>
                <a:latin typeface="Oswald"/>
                <a:ea typeface="Oswald"/>
              </a:rPr>
              <a:t>Proje Başlangıç – </a:t>
            </a:r>
            <a:r>
              <a:rPr b="1" lang="tr-TR" sz="1800" spc="-1" strike="noStrike">
                <a:solidFill>
                  <a:schemeClr val="dk1"/>
                </a:solidFill>
                <a:latin typeface="Oswald"/>
                <a:ea typeface="Oswald"/>
              </a:rPr>
              <a:t>Projeye Giriş ve Katmanları Tanıyalım</a:t>
            </a:r>
            <a:endParaRPr b="0" lang="tr-TR" sz="1800" spc="-1" strike="noStrike">
              <a:solidFill>
                <a:srgbClr val="000000"/>
              </a:solidFill>
              <a:latin typeface="Arial"/>
            </a:endParaRPr>
          </a:p>
        </p:txBody>
      </p:sp>
      <p:sp>
        <p:nvSpPr>
          <p:cNvPr id="396" name="Resim 1"/>
          <p:cNvSpPr/>
          <p:nvPr/>
        </p:nvSpPr>
        <p:spPr>
          <a:xfrm>
            <a:off x="6098760" y="1141200"/>
            <a:ext cx="2324880" cy="366696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397" name="Resim 1"/>
          <p:cNvSpPr/>
          <p:nvPr/>
        </p:nvSpPr>
        <p:spPr>
          <a:xfrm>
            <a:off x="1958760" y="3688920"/>
            <a:ext cx="2901240" cy="94932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p:nvPr>
        </p:nvSpPr>
        <p:spPr>
          <a:xfrm>
            <a:off x="720000" y="1104840"/>
            <a:ext cx="7927560" cy="340992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N Katmanlı Mimari Yapıları Nelerdir?</a:t>
            </a:r>
            <a:endParaRPr b="0" lang="tr-TR" sz="1200" spc="-1" strike="noStrike">
              <a:solidFill>
                <a:srgbClr val="000000"/>
              </a:solidFill>
              <a:latin typeface="Arial"/>
            </a:endParaRPr>
          </a:p>
          <a:p>
            <a:pPr marL="152280" indent="0">
              <a:lnSpc>
                <a:spcPct val="100000"/>
              </a:lnSpc>
              <a:buNone/>
              <a:tabLst>
                <a:tab algn="l" pos="0"/>
              </a:tabLst>
            </a:pPr>
            <a:r>
              <a:rPr b="0" i="1" lang="tr-TR" sz="1200" spc="-1" strike="noStrike">
                <a:solidFill>
                  <a:schemeClr val="dk1"/>
                </a:solidFill>
                <a:latin typeface="Roboto"/>
                <a:ea typeface="Roboto"/>
              </a:rPr>
              <a:t> </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1" lang="tr-TR" sz="1200" spc="-1" strike="noStrike">
                <a:solidFill>
                  <a:schemeClr val="dk1"/>
                </a:solidFill>
                <a:latin typeface="Roboto"/>
                <a:ea typeface="Roboto"/>
              </a:rPr>
              <a:t>Veri Katmanı’ </a:t>
            </a:r>
            <a:r>
              <a:rPr b="0" lang="tr-TR" sz="1200" spc="-1" strike="noStrike">
                <a:solidFill>
                  <a:schemeClr val="dk1"/>
                </a:solidFill>
                <a:latin typeface="Roboto"/>
                <a:ea typeface="Roboto"/>
              </a:rPr>
              <a:t>nda sadece veriye erişim işlemleri gerçekleştirilir. Yani veri tabanı bağlantıları bu katmanda gerçekleştirilir. Veri tabanı bağlantısının yanı sıra ekleme, silme, güncelleme ve veri tabanından veri çekme gibi işlemler bu katmanda yapılmaktadır. Bu katmanda iş kodları, cross-cutting işlemleri gibi işlemler gerçekleştirilmez.</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1" lang="tr-TR" sz="1200" spc="-1" strike="noStrike">
                <a:solidFill>
                  <a:schemeClr val="dk1"/>
                </a:solidFill>
                <a:latin typeface="Roboto"/>
                <a:ea typeface="Roboto"/>
              </a:rPr>
              <a:t>İş</a:t>
            </a:r>
            <a:r>
              <a:rPr b="0" lang="tr-TR" sz="1200" spc="-1" strike="noStrike">
                <a:solidFill>
                  <a:schemeClr val="dk1"/>
                </a:solidFill>
                <a:latin typeface="Roboto"/>
                <a:ea typeface="Roboto"/>
              </a:rPr>
              <a:t> </a:t>
            </a:r>
            <a:r>
              <a:rPr b="1" lang="tr-TR" sz="1200" spc="-1" strike="noStrike">
                <a:solidFill>
                  <a:schemeClr val="dk1"/>
                </a:solidFill>
                <a:latin typeface="Roboto"/>
                <a:ea typeface="Roboto"/>
              </a:rPr>
              <a:t>Katmanı’ </a:t>
            </a:r>
            <a:r>
              <a:rPr b="0" lang="tr-TR" sz="1200" spc="-1" strike="noStrike">
                <a:solidFill>
                  <a:schemeClr val="dk1"/>
                </a:solidFill>
                <a:latin typeface="Roboto"/>
                <a:ea typeface="Roboto"/>
              </a:rPr>
              <a:t>nda ise sadece iş kodları yazılır yani iş kuralları burada yazılır. Ancak Business katmanı da Data Access Katmanından yararlanır. Data Access’te çektiğimiz verileri Business katmanda işleriz. Böylelikle projemizde bağımlılıkları ortadan kaldırmış, projenin okunabilirliği ve geliştirilebilirliği daha açık hale getirmiş oluruz.</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1" lang="tr-TR" sz="1200" spc="-1" strike="noStrike">
                <a:solidFill>
                  <a:schemeClr val="dk1"/>
                </a:solidFill>
                <a:latin typeface="Roboto"/>
                <a:ea typeface="Roboto"/>
              </a:rPr>
              <a:t>Sunum Katmanı</a:t>
            </a:r>
            <a:r>
              <a:rPr b="0" lang="tr-TR" sz="1200" spc="-1" strike="noStrike">
                <a:solidFill>
                  <a:schemeClr val="dk1"/>
                </a:solidFill>
                <a:latin typeface="Roboto"/>
                <a:ea typeface="Roboto"/>
              </a:rPr>
              <a:t> ise MVC uygulaması, Windows Form uygulaması, Android Mobil Uygulama gibi uygulamaların arayüz katmanıdır. Yani kullanıcıyla etkileşime geçilen işlemler bu katmanda gerçekleştirilir. Bu katmanda kullanıcıdan gelen verileri Business ile Data katmanına yönlendirir.</a:t>
            </a: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p:txBody>
      </p:sp>
      <p:sp>
        <p:nvSpPr>
          <p:cNvPr id="399" name="PlaceHolder 2"/>
          <p:cNvSpPr>
            <a:spLocks noGrp="1"/>
          </p:cNvSpPr>
          <p:nvPr>
            <p:ph type="title"/>
          </p:nvPr>
        </p:nvSpPr>
        <p:spPr>
          <a:xfrm>
            <a:off x="720000" y="540000"/>
            <a:ext cx="770364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35c2df"/>
                </a:solidFill>
                <a:latin typeface="Oswald"/>
                <a:ea typeface="Oswald"/>
              </a:rPr>
              <a:t>03 </a:t>
            </a:r>
            <a:r>
              <a:rPr b="0" lang="tr-TR" sz="2800" spc="-1" strike="noStrike">
                <a:solidFill>
                  <a:schemeClr val="accent4"/>
                </a:solidFill>
                <a:latin typeface="Oswald"/>
                <a:ea typeface="Oswald"/>
              </a:rPr>
              <a:t>– Proje Başlangıç - </a:t>
            </a:r>
            <a:r>
              <a:rPr b="1" lang="tr-TR" sz="1800" spc="-1" strike="noStrike">
                <a:solidFill>
                  <a:schemeClr val="dk1"/>
                </a:solidFill>
                <a:latin typeface="Oswald"/>
                <a:ea typeface="Oswald"/>
              </a:rPr>
              <a:t>N Katmanlı Mimari Yapıları </a:t>
            </a:r>
            <a:endParaRPr b="0" lang="tr-TR" sz="1800" spc="-1" strike="noStrike">
              <a:solidFill>
                <a:srgbClr val="000000"/>
              </a:solidFill>
              <a:latin typeface="Arial"/>
            </a:endParaRPr>
          </a:p>
        </p:txBody>
      </p:sp>
    </p:spTree>
  </p:cSld>
  <p:transition spd="slow">
    <p:wipe dir="l"/>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p:nvPr>
        </p:nvSpPr>
        <p:spPr>
          <a:xfrm>
            <a:off x="720000" y="1104840"/>
            <a:ext cx="7890120" cy="340992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Katmanlarımın içerisinde tanımlamış olduğum klasörlerin ne işe yaradığı konusuna gelecek olursak. Öncelikle abstract ve concrete klasörlerinden bahsedeyim.</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Concrete</a:t>
            </a:r>
            <a:r>
              <a:rPr b="0" lang="tr-TR" sz="1200" spc="-1" strike="noStrike">
                <a:solidFill>
                  <a:schemeClr val="dk1"/>
                </a:solidFill>
                <a:latin typeface="Roboto"/>
                <a:ea typeface="Roboto"/>
              </a:rPr>
              <a:t>; İçerisinde somut sınıflarımızı tanımladığımız ve soyut sınıflarımızla nesne alışverişi sağladığımız sınıflardan oluşur.</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Abstract</a:t>
            </a:r>
            <a:r>
              <a:rPr b="0" lang="tr-TR" sz="1200" spc="-1" strike="noStrike">
                <a:solidFill>
                  <a:schemeClr val="dk1"/>
                </a:solidFill>
                <a:latin typeface="Roboto"/>
                <a:ea typeface="Roboto"/>
              </a:rPr>
              <a:t>; İçerisinde soyut sınıfların bulunduğu ve birbirleri ile etkileşim halinde oldukları sınıflardır. Buradaki amaç bir düzen oluşturup somut nesneler ve soyut nesneleri ayırarak işimizi daha kolay hale getirmektedir.</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Migrations</a:t>
            </a:r>
            <a:r>
              <a:rPr b="0" lang="tr-TR" sz="1200" spc="-1" strike="noStrike">
                <a:solidFill>
                  <a:schemeClr val="dk1"/>
                </a:solidFill>
                <a:latin typeface="Roboto"/>
                <a:ea typeface="Roboto"/>
              </a:rPr>
              <a:t>; Migrations ise bizim oluşturmuş olduğumuz entity sınıflarımızın yani veri tabanı tablolarımızın herhangi bir veri tabanında oluşturulmuş gösterimleridir.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DbEntitesModels</a:t>
            </a:r>
            <a:r>
              <a:rPr b="0" lang="tr-TR" sz="1200" spc="-1" strike="noStrike">
                <a:solidFill>
                  <a:schemeClr val="dk1"/>
                </a:solidFill>
                <a:latin typeface="Roboto"/>
                <a:ea typeface="Roboto"/>
              </a:rPr>
              <a:t>; Modellerimizin tablo alanlarımızın özelliklerinin bulunduğu sınıflardır.</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DTOs</a:t>
            </a:r>
            <a:r>
              <a:rPr b="0" lang="tr-TR" sz="1200" spc="-1" strike="noStrike">
                <a:solidFill>
                  <a:schemeClr val="dk1"/>
                </a:solidFill>
                <a:latin typeface="Roboto"/>
                <a:ea typeface="Roboto"/>
              </a:rPr>
              <a:t>; Projemizde bazı alanlarda sadece belirli özelliklere sahip modellerden yararlanmak isteriz. Bunu istediğimde o alana göre sadece gerekli alanların içerisine konulduğu sınıflardır. </a:t>
            </a: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p:txBody>
      </p:sp>
      <p:sp>
        <p:nvSpPr>
          <p:cNvPr id="401" name="PlaceHolder 2"/>
          <p:cNvSpPr>
            <a:spLocks noGrp="1"/>
          </p:cNvSpPr>
          <p:nvPr>
            <p:ph type="title"/>
          </p:nvPr>
        </p:nvSpPr>
        <p:spPr>
          <a:xfrm>
            <a:off x="720000" y="540000"/>
            <a:ext cx="770364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35c2df"/>
                </a:solidFill>
                <a:latin typeface="Oswald"/>
                <a:ea typeface="Oswald"/>
              </a:rPr>
              <a:t>03 </a:t>
            </a:r>
            <a:r>
              <a:rPr b="0" lang="tr-TR" sz="2800" spc="-1" strike="noStrike">
                <a:solidFill>
                  <a:schemeClr val="accent4"/>
                </a:solidFill>
                <a:latin typeface="Oswald"/>
                <a:ea typeface="Oswald"/>
              </a:rPr>
              <a:t>– Proje Başlangıç - </a:t>
            </a:r>
            <a:r>
              <a:rPr b="0" lang="tr-TR" sz="1800" spc="-1" strike="noStrike">
                <a:solidFill>
                  <a:schemeClr val="accent4"/>
                </a:solidFill>
                <a:latin typeface="Oswald"/>
                <a:ea typeface="Oswald"/>
              </a:rPr>
              <a:t>Devam</a:t>
            </a:r>
            <a:endParaRPr b="0" lang="tr-TR" sz="1800" spc="-1" strike="noStrike">
              <a:solidFill>
                <a:srgbClr val="000000"/>
              </a:solidFill>
              <a:latin typeface="Arial"/>
            </a:endParaRPr>
          </a:p>
        </p:txBody>
      </p:sp>
    </p:spTree>
  </p:cSld>
  <p:transition spd="slow">
    <p:wipe dir="l"/>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3202560" y="1336320"/>
            <a:ext cx="1311120" cy="1234440"/>
          </a:xfrm>
          <a:prstGeom prst="rect">
            <a:avLst/>
          </a:prstGeom>
          <a:noFill/>
          <a:ln w="0">
            <a:noFill/>
          </a:ln>
        </p:spPr>
        <p:txBody>
          <a:bodyPr lIns="91440" rIns="91440" tIns="91440" bIns="91440" anchor="ctr">
            <a:noAutofit/>
          </a:bodyPr>
          <a:p>
            <a:pPr indent="0">
              <a:lnSpc>
                <a:spcPct val="100000"/>
              </a:lnSpc>
              <a:buNone/>
              <a:tabLst>
                <a:tab algn="l" pos="0"/>
              </a:tabLst>
            </a:pPr>
            <a:r>
              <a:rPr b="0" lang="en" sz="7200" spc="-1" strike="noStrike">
                <a:solidFill>
                  <a:srgbClr val="e6f24c"/>
                </a:solidFill>
                <a:latin typeface="Oswald"/>
                <a:ea typeface="Oswald"/>
              </a:rPr>
              <a:t>0</a:t>
            </a:r>
            <a:r>
              <a:rPr b="0" lang="tr-TR" sz="7200" spc="-1" strike="noStrike">
                <a:solidFill>
                  <a:srgbClr val="e6f24c"/>
                </a:solidFill>
                <a:latin typeface="Oswald"/>
                <a:ea typeface="Oswald"/>
              </a:rPr>
              <a:t>4</a:t>
            </a:r>
            <a:endParaRPr b="0" lang="tr-TR" sz="7200" spc="-1" strike="noStrike">
              <a:solidFill>
                <a:srgbClr val="000000"/>
              </a:solidFill>
              <a:latin typeface="Arial"/>
            </a:endParaRPr>
          </a:p>
        </p:txBody>
      </p:sp>
      <p:sp>
        <p:nvSpPr>
          <p:cNvPr id="403" name="PlaceHolder 2"/>
          <p:cNvSpPr>
            <a:spLocks noGrp="1"/>
          </p:cNvSpPr>
          <p:nvPr>
            <p:ph type="title"/>
          </p:nvPr>
        </p:nvSpPr>
        <p:spPr>
          <a:xfrm>
            <a:off x="2820600" y="2324520"/>
            <a:ext cx="3625200" cy="1625040"/>
          </a:xfrm>
          <a:prstGeom prst="rect">
            <a:avLst/>
          </a:prstGeom>
          <a:noFill/>
          <a:ln w="0">
            <a:noFill/>
          </a:ln>
        </p:spPr>
        <p:txBody>
          <a:bodyPr lIns="91440" rIns="91440" tIns="91440" bIns="91440" anchor="ctr">
            <a:noAutofit/>
          </a:bodyPr>
          <a:p>
            <a:pPr indent="0">
              <a:lnSpc>
                <a:spcPct val="100000"/>
              </a:lnSpc>
              <a:buNone/>
              <a:tabLst>
                <a:tab algn="l" pos="0"/>
              </a:tabLst>
            </a:pPr>
            <a:br>
              <a:rPr sz="2800"/>
            </a:br>
            <a:br>
              <a:rPr sz="2800"/>
            </a:br>
            <a:r>
              <a:rPr b="0" lang="tr-TR" sz="2600" spc="-1" strike="noStrike">
                <a:solidFill>
                  <a:srgbClr val="ffff00"/>
                </a:solidFill>
                <a:latin typeface="Oswald"/>
                <a:ea typeface="Oswald"/>
              </a:rPr>
              <a:t>#1 Dava Süreç Takip Portal </a:t>
            </a:r>
            <a:br>
              <a:rPr sz="2600"/>
            </a:br>
            <a:r>
              <a:rPr b="0" lang="tr-TR" sz="2600" spc="-1" strike="noStrike">
                <a:solidFill>
                  <a:srgbClr val="ffff00"/>
                </a:solidFill>
                <a:latin typeface="Oswald"/>
                <a:ea typeface="Oswald"/>
              </a:rPr>
              <a:t>Katmanların Tasarımı</a:t>
            </a:r>
            <a:br>
              <a:rPr sz="2800"/>
            </a:br>
            <a:br>
              <a:rPr sz="2800"/>
            </a:br>
            <a:endParaRPr b="0" lang="tr-TR" sz="2600" spc="-1" strike="noStrike">
              <a:solidFill>
                <a:srgbClr val="000000"/>
              </a:solidFill>
              <a:latin typeface="Arial"/>
            </a:endParaRPr>
          </a:p>
        </p:txBody>
      </p:sp>
      <p:grpSp>
        <p:nvGrpSpPr>
          <p:cNvPr id="404" name="Google Shape;1184;p48"/>
          <p:cNvGrpSpPr/>
          <p:nvPr/>
        </p:nvGrpSpPr>
        <p:grpSpPr>
          <a:xfrm>
            <a:off x="6676560" y="1629720"/>
            <a:ext cx="1975320" cy="2158560"/>
            <a:chOff x="6676560" y="1629720"/>
            <a:chExt cx="1975320" cy="2158560"/>
          </a:xfrm>
        </p:grpSpPr>
        <p:sp>
          <p:nvSpPr>
            <p:cNvPr id="405" name="Google Shape;1185;p48"/>
            <p:cNvSpPr/>
            <p:nvPr/>
          </p:nvSpPr>
          <p:spPr>
            <a:xfrm>
              <a:off x="6676560" y="2997000"/>
              <a:ext cx="1645920" cy="791280"/>
            </a:xfrm>
            <a:custGeom>
              <a:avLst/>
              <a:gdLst>
                <a:gd name="textAreaLeft" fmla="*/ 0 w 1645920"/>
                <a:gd name="textAreaRight" fmla="*/ 1646280 w 1645920"/>
                <a:gd name="textAreaTop" fmla="*/ 0 h 791280"/>
                <a:gd name="textAreaBottom" fmla="*/ 791640 h 791280"/>
              </a:gdLst>
              <a:ahLst/>
              <a:rect l="textAreaLeft" t="textAreaTop" r="textAreaRight" b="textAreaBottom"/>
              <a:pathLst>
                <a:path w="163101" h="71765">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06" name="Google Shape;1186;p48"/>
            <p:cNvSpPr/>
            <p:nvPr/>
          </p:nvSpPr>
          <p:spPr>
            <a:xfrm>
              <a:off x="6676560" y="2709360"/>
              <a:ext cx="1514160" cy="287640"/>
            </a:xfrm>
            <a:custGeom>
              <a:avLst/>
              <a:gdLst>
                <a:gd name="textAreaLeft" fmla="*/ 0 w 1514160"/>
                <a:gd name="textAreaRight" fmla="*/ 1514520 w 1514160"/>
                <a:gd name="textAreaTop" fmla="*/ 0 h 287640"/>
                <a:gd name="textAreaBottom" fmla="*/ 288000 h 287640"/>
              </a:gdLst>
              <a:ahLst/>
              <a:rect l="textAreaLeft" t="textAreaTop" r="textAreaRight" b="textAreaBottom"/>
              <a:pathLst>
                <a:path w="150053" h="26097">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07" name="Google Shape;1187;p48"/>
            <p:cNvSpPr/>
            <p:nvPr/>
          </p:nvSpPr>
          <p:spPr>
            <a:xfrm>
              <a:off x="6940080" y="1989720"/>
              <a:ext cx="1514160" cy="1798560"/>
            </a:xfrm>
            <a:custGeom>
              <a:avLst/>
              <a:gdLst>
                <a:gd name="textAreaLeft" fmla="*/ 0 w 1514160"/>
                <a:gd name="textAreaRight" fmla="*/ 1514520 w 1514160"/>
                <a:gd name="textAreaTop" fmla="*/ 0 h 1798560"/>
                <a:gd name="textAreaBottom" fmla="*/ 1798920 h 1798560"/>
              </a:gdLst>
              <a:ahLst/>
              <a:rect l="textAreaLeft" t="textAreaTop" r="textAreaRight" b="textAreaBottom"/>
              <a:pathLst>
                <a:path w="150053" h="163101">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08" name="Google Shape;1188;p48"/>
            <p:cNvSpPr/>
            <p:nvPr/>
          </p:nvSpPr>
          <p:spPr>
            <a:xfrm>
              <a:off x="6940080" y="1773720"/>
              <a:ext cx="1021320" cy="287640"/>
            </a:xfrm>
            <a:custGeom>
              <a:avLst/>
              <a:gdLst>
                <a:gd name="textAreaLeft" fmla="*/ 0 w 1021320"/>
                <a:gd name="textAreaRight" fmla="*/ 1021680 w 1021320"/>
                <a:gd name="textAreaTop" fmla="*/ 0 h 287640"/>
                <a:gd name="textAreaBottom" fmla="*/ 288000 h 287640"/>
              </a:gdLst>
              <a:ahLst/>
              <a:rect l="textAreaLeft" t="textAreaTop" r="textAreaRight" b="textAreaBottom"/>
              <a:pathLst>
                <a:path w="101221" h="26097">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09" name="Google Shape;1189;p48"/>
            <p:cNvSpPr/>
            <p:nvPr/>
          </p:nvSpPr>
          <p:spPr>
            <a:xfrm>
              <a:off x="8059680" y="1845720"/>
              <a:ext cx="394920" cy="431280"/>
            </a:xfrm>
            <a:custGeom>
              <a:avLst/>
              <a:gdLst>
                <a:gd name="textAreaLeft" fmla="*/ 0 w 394920"/>
                <a:gd name="textAreaRight" fmla="*/ 395280 w 394920"/>
                <a:gd name="textAreaTop" fmla="*/ 0 h 431280"/>
                <a:gd name="textAreaBottom" fmla="*/ 431640 h 431280"/>
              </a:gdLst>
              <a:ahLst/>
              <a:rect l="textAreaLeft" t="textAreaTop" r="textAreaRight" b="textAreaBottom"/>
              <a:pathLst>
                <a:path w="39145" h="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10" name="Google Shape;1190;p48"/>
            <p:cNvSpPr/>
            <p:nvPr/>
          </p:nvSpPr>
          <p:spPr>
            <a:xfrm>
              <a:off x="7862040" y="1629720"/>
              <a:ext cx="789840" cy="863280"/>
            </a:xfrm>
            <a:custGeom>
              <a:avLst/>
              <a:gdLst>
                <a:gd name="textAreaLeft" fmla="*/ 0 w 789840"/>
                <a:gd name="textAreaRight" fmla="*/ 790200 w 789840"/>
                <a:gd name="textAreaTop" fmla="*/ 0 h 863280"/>
                <a:gd name="textAreaBottom" fmla="*/ 863640 h 863280"/>
              </a:gdLst>
              <a:ahLst/>
              <a:rect l="textAreaLeft" t="textAreaTop" r="textAreaRight" b="textAreaBottom"/>
              <a:pathLst>
                <a:path w="78289" h="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11" name="Google Shape;1191;p48"/>
            <p:cNvSpPr/>
            <p:nvPr/>
          </p:nvSpPr>
          <p:spPr>
            <a:xfrm>
              <a:off x="7038720" y="188172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12" name="Google Shape;1192;p48"/>
            <p:cNvSpPr/>
            <p:nvPr/>
          </p:nvSpPr>
          <p:spPr>
            <a:xfrm>
              <a:off x="7302240" y="188172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13" name="Google Shape;1193;p48"/>
            <p:cNvSpPr/>
            <p:nvPr/>
          </p:nvSpPr>
          <p:spPr>
            <a:xfrm>
              <a:off x="7170480" y="188172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14" name="Google Shape;1194;p48"/>
            <p:cNvSpPr/>
            <p:nvPr/>
          </p:nvSpPr>
          <p:spPr>
            <a:xfrm>
              <a:off x="8026560" y="1809720"/>
              <a:ext cx="460800" cy="503280"/>
            </a:xfrm>
            <a:custGeom>
              <a:avLst/>
              <a:gdLst>
                <a:gd name="textAreaLeft" fmla="*/ 0 w 460800"/>
                <a:gd name="textAreaRight" fmla="*/ 461160 w 460800"/>
                <a:gd name="textAreaTop" fmla="*/ 0 h 503280"/>
                <a:gd name="textAreaBottom" fmla="*/ 503640 h 503280"/>
              </a:gdLst>
              <a:ahLst/>
              <a:rect l="textAreaLeft" t="textAreaTop" r="textAreaRight" b="textAreaBottom"/>
              <a:pathLst>
                <a:path w="45669" h="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15" name="Google Shape;1195;p48"/>
            <p:cNvSpPr/>
            <p:nvPr/>
          </p:nvSpPr>
          <p:spPr>
            <a:xfrm>
              <a:off x="7038720" y="28170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4"/>
                  </a:lnTo>
                  <a:lnTo>
                    <a:pt x="6525" y="6524"/>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16" name="Google Shape;1196;p48"/>
            <p:cNvSpPr/>
            <p:nvPr/>
          </p:nvSpPr>
          <p:spPr>
            <a:xfrm>
              <a:off x="6906960" y="28170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4"/>
                  </a:lnTo>
                  <a:lnTo>
                    <a:pt x="6525" y="6524"/>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17" name="Google Shape;1197;p48"/>
            <p:cNvSpPr/>
            <p:nvPr/>
          </p:nvSpPr>
          <p:spPr>
            <a:xfrm>
              <a:off x="6775200" y="28170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4"/>
                  </a:lnTo>
                  <a:lnTo>
                    <a:pt x="6525" y="6524"/>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18" name="Google Shape;1198;p48"/>
            <p:cNvSpPr/>
            <p:nvPr/>
          </p:nvSpPr>
          <p:spPr>
            <a:xfrm>
              <a:off x="7016760" y="2176920"/>
              <a:ext cx="205920" cy="273240"/>
            </a:xfrm>
            <a:custGeom>
              <a:avLst/>
              <a:gdLst>
                <a:gd name="textAreaLeft" fmla="*/ 0 w 205920"/>
                <a:gd name="textAreaRight" fmla="*/ 206280 w 205920"/>
                <a:gd name="textAreaTop" fmla="*/ 0 h 273240"/>
                <a:gd name="textAreaBottom" fmla="*/ 273600 h 273240"/>
              </a:gdLst>
              <a:ahLst/>
              <a:rect l="textAreaLeft" t="textAreaTop" r="textAreaRight" b="textAreaBottom"/>
              <a:pathLst>
                <a:path w="20453" h="24792">
                  <a:moveTo>
                    <a:pt x="16539" y="0"/>
                  </a:moveTo>
                  <a:lnTo>
                    <a:pt x="0" y="12396"/>
                  </a:lnTo>
                  <a:lnTo>
                    <a:pt x="16539" y="24791"/>
                  </a:lnTo>
                  <a:lnTo>
                    <a:pt x="20453" y="19572"/>
                  </a:lnTo>
                  <a:lnTo>
                    <a:pt x="10895" y="12396"/>
                  </a:lnTo>
                  <a:lnTo>
                    <a:pt x="20453" y="5219"/>
                  </a:lnTo>
                  <a:lnTo>
                    <a:pt x="16539"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19" name="Google Shape;1199;p48"/>
            <p:cNvSpPr/>
            <p:nvPr/>
          </p:nvSpPr>
          <p:spPr>
            <a:xfrm>
              <a:off x="7875000" y="2464560"/>
              <a:ext cx="205920" cy="273240"/>
            </a:xfrm>
            <a:custGeom>
              <a:avLst/>
              <a:gdLst>
                <a:gd name="textAreaLeft" fmla="*/ 0 w 205920"/>
                <a:gd name="textAreaRight" fmla="*/ 206280 w 205920"/>
                <a:gd name="textAreaTop" fmla="*/ 0 h 273240"/>
                <a:gd name="textAreaBottom" fmla="*/ 273600 h 273240"/>
              </a:gdLst>
              <a:ahLst/>
              <a:rect l="textAreaLeft" t="textAreaTop" r="textAreaRight" b="textAreaBottom"/>
              <a:pathLst>
                <a:path w="20453" h="24792">
                  <a:moveTo>
                    <a:pt x="3915" y="0"/>
                  </a:moveTo>
                  <a:lnTo>
                    <a:pt x="0" y="5219"/>
                  </a:lnTo>
                  <a:lnTo>
                    <a:pt x="9558" y="12396"/>
                  </a:lnTo>
                  <a:lnTo>
                    <a:pt x="0" y="19572"/>
                  </a:lnTo>
                  <a:lnTo>
                    <a:pt x="3915" y="24791"/>
                  </a:lnTo>
                  <a:lnTo>
                    <a:pt x="20453" y="12396"/>
                  </a:lnTo>
                  <a:lnTo>
                    <a:pt x="391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20" name="Google Shape;1200;p48"/>
            <p:cNvSpPr/>
            <p:nvPr/>
          </p:nvSpPr>
          <p:spPr>
            <a:xfrm>
              <a:off x="7302240" y="2169720"/>
              <a:ext cx="460800" cy="71640"/>
            </a:xfrm>
            <a:custGeom>
              <a:avLst/>
              <a:gdLst>
                <a:gd name="textAreaLeft" fmla="*/ 0 w 460800"/>
                <a:gd name="textAreaRight" fmla="*/ 461160 w 460800"/>
                <a:gd name="textAreaTop" fmla="*/ 0 h 71640"/>
                <a:gd name="textAreaBottom" fmla="*/ 72000 h 71640"/>
              </a:gdLst>
              <a:ahLst/>
              <a:rect l="textAreaLeft" t="textAreaTop" r="textAreaRight" b="textAreaBottom"/>
              <a:pathLst>
                <a:path w="45669" h="6525">
                  <a:moveTo>
                    <a:pt x="1" y="1"/>
                  </a:moveTo>
                  <a:lnTo>
                    <a:pt x="1" y="6525"/>
                  </a:lnTo>
                  <a:lnTo>
                    <a:pt x="45669" y="6525"/>
                  </a:lnTo>
                  <a:lnTo>
                    <a:pt x="45669"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21" name="Google Shape;1201;p48"/>
            <p:cNvSpPr/>
            <p:nvPr/>
          </p:nvSpPr>
          <p:spPr>
            <a:xfrm>
              <a:off x="7302240" y="2313360"/>
              <a:ext cx="460800" cy="71640"/>
            </a:xfrm>
            <a:custGeom>
              <a:avLst/>
              <a:gdLst>
                <a:gd name="textAreaLeft" fmla="*/ 0 w 460800"/>
                <a:gd name="textAreaRight" fmla="*/ 461160 w 460800"/>
                <a:gd name="textAreaTop" fmla="*/ 0 h 71640"/>
                <a:gd name="textAreaBottom" fmla="*/ 72000 h 71640"/>
              </a:gdLst>
              <a:ahLst/>
              <a:rect l="textAreaLeft" t="textAreaTop" r="textAreaRight" b="textAreaBottom"/>
              <a:pathLst>
                <a:path w="45669" h="6525">
                  <a:moveTo>
                    <a:pt x="1" y="1"/>
                  </a:moveTo>
                  <a:lnTo>
                    <a:pt x="1" y="6525"/>
                  </a:lnTo>
                  <a:lnTo>
                    <a:pt x="45669" y="6525"/>
                  </a:lnTo>
                  <a:lnTo>
                    <a:pt x="45669"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22" name="Google Shape;1202;p48"/>
            <p:cNvSpPr/>
            <p:nvPr/>
          </p:nvSpPr>
          <p:spPr>
            <a:xfrm>
              <a:off x="7302240" y="2457360"/>
              <a:ext cx="460800" cy="71640"/>
            </a:xfrm>
            <a:custGeom>
              <a:avLst/>
              <a:gdLst>
                <a:gd name="textAreaLeft" fmla="*/ 0 w 460800"/>
                <a:gd name="textAreaRight" fmla="*/ 461160 w 460800"/>
                <a:gd name="textAreaTop" fmla="*/ 0 h 71640"/>
                <a:gd name="textAreaBottom" fmla="*/ 72000 h 71640"/>
              </a:gdLst>
              <a:ahLst/>
              <a:rect l="textAreaLeft" t="textAreaTop" r="textAreaRight" b="textAreaBottom"/>
              <a:pathLst>
                <a:path w="45669" h="6525">
                  <a:moveTo>
                    <a:pt x="1" y="1"/>
                  </a:moveTo>
                  <a:lnTo>
                    <a:pt x="1" y="6525"/>
                  </a:lnTo>
                  <a:lnTo>
                    <a:pt x="45669" y="6525"/>
                  </a:lnTo>
                  <a:lnTo>
                    <a:pt x="45669"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23" name="Google Shape;1203;p48"/>
            <p:cNvSpPr/>
            <p:nvPr/>
          </p:nvSpPr>
          <p:spPr>
            <a:xfrm>
              <a:off x="7302240" y="2601360"/>
              <a:ext cx="329040" cy="71640"/>
            </a:xfrm>
            <a:custGeom>
              <a:avLst/>
              <a:gdLst>
                <a:gd name="textAreaLeft" fmla="*/ 0 w 329040"/>
                <a:gd name="textAreaRight" fmla="*/ 329400 w 329040"/>
                <a:gd name="textAreaTop" fmla="*/ 0 h 71640"/>
                <a:gd name="textAreaBottom" fmla="*/ 72000 h 71640"/>
              </a:gdLst>
              <a:ahLst/>
              <a:rect l="textAreaLeft" t="textAreaTop" r="textAreaRight" b="textAreaBottom"/>
              <a:pathLst>
                <a:path w="32621" h="6525">
                  <a:moveTo>
                    <a:pt x="1" y="1"/>
                  </a:moveTo>
                  <a:lnTo>
                    <a:pt x="1" y="6525"/>
                  </a:lnTo>
                  <a:lnTo>
                    <a:pt x="32621" y="6525"/>
                  </a:lnTo>
                  <a:lnTo>
                    <a:pt x="32621"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24" name="Google Shape;1204;p48"/>
            <p:cNvSpPr/>
            <p:nvPr/>
          </p:nvSpPr>
          <p:spPr>
            <a:xfrm>
              <a:off x="7697160" y="26013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25" name="Google Shape;1205;p48"/>
            <p:cNvSpPr/>
            <p:nvPr/>
          </p:nvSpPr>
          <p:spPr>
            <a:xfrm>
              <a:off x="7544520" y="3185280"/>
              <a:ext cx="269640" cy="414720"/>
            </a:xfrm>
            <a:custGeom>
              <a:avLst/>
              <a:gdLst>
                <a:gd name="textAreaLeft" fmla="*/ 0 w 269640"/>
                <a:gd name="textAreaRight" fmla="*/ 270000 w 269640"/>
                <a:gd name="textAreaTop" fmla="*/ 0 h 414720"/>
                <a:gd name="textAreaBottom" fmla="*/ 415080 h 414720"/>
              </a:gdLst>
              <a:ahLst/>
              <a:rect l="textAreaLeft" t="textAreaTop" r="textAreaRight" b="textAreaBottom"/>
              <a:pathLst>
                <a:path w="26750" h="37644">
                  <a:moveTo>
                    <a:pt x="4176" y="1"/>
                  </a:moveTo>
                  <a:lnTo>
                    <a:pt x="1" y="5024"/>
                  </a:lnTo>
                  <a:lnTo>
                    <a:pt x="16572" y="18822"/>
                  </a:lnTo>
                  <a:lnTo>
                    <a:pt x="1" y="32621"/>
                  </a:lnTo>
                  <a:lnTo>
                    <a:pt x="4176" y="37644"/>
                  </a:lnTo>
                  <a:lnTo>
                    <a:pt x="26749" y="18822"/>
                  </a:lnTo>
                  <a:lnTo>
                    <a:pt x="4176"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26" name="Google Shape;1206;p48"/>
            <p:cNvSpPr/>
            <p:nvPr/>
          </p:nvSpPr>
          <p:spPr>
            <a:xfrm>
              <a:off x="7053120" y="3185280"/>
              <a:ext cx="269640" cy="414720"/>
            </a:xfrm>
            <a:custGeom>
              <a:avLst/>
              <a:gdLst>
                <a:gd name="textAreaLeft" fmla="*/ 0 w 269640"/>
                <a:gd name="textAreaRight" fmla="*/ 270000 w 269640"/>
                <a:gd name="textAreaTop" fmla="*/ 0 h 414720"/>
                <a:gd name="textAreaBottom" fmla="*/ 415080 h 414720"/>
              </a:gdLst>
              <a:ahLst/>
              <a:rect l="textAreaLeft" t="textAreaTop" r="textAreaRight" b="textAreaBottom"/>
              <a:pathLst>
                <a:path w="26749" h="37644">
                  <a:moveTo>
                    <a:pt x="22573" y="1"/>
                  </a:moveTo>
                  <a:lnTo>
                    <a:pt x="0" y="18822"/>
                  </a:lnTo>
                  <a:lnTo>
                    <a:pt x="22573" y="37644"/>
                  </a:lnTo>
                  <a:lnTo>
                    <a:pt x="26748" y="32621"/>
                  </a:lnTo>
                  <a:lnTo>
                    <a:pt x="10177" y="18822"/>
                  </a:lnTo>
                  <a:lnTo>
                    <a:pt x="26748" y="5024"/>
                  </a:lnTo>
                  <a:lnTo>
                    <a:pt x="22573"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27" name="Google Shape;1207;p48"/>
            <p:cNvSpPr/>
            <p:nvPr/>
          </p:nvSpPr>
          <p:spPr>
            <a:xfrm>
              <a:off x="7335720" y="3096360"/>
              <a:ext cx="194760" cy="592560"/>
            </a:xfrm>
            <a:custGeom>
              <a:avLst/>
              <a:gdLst>
                <a:gd name="textAreaLeft" fmla="*/ 0 w 194760"/>
                <a:gd name="textAreaRight" fmla="*/ 195120 w 194760"/>
                <a:gd name="textAreaTop" fmla="*/ 0 h 592560"/>
                <a:gd name="textAreaBottom" fmla="*/ 592920 h 592560"/>
              </a:gdLst>
              <a:ahLst/>
              <a:rect l="textAreaLeft" t="textAreaTop" r="textAreaRight" b="textAreaBottom"/>
              <a:pathLst>
                <a:path w="19345" h="53759">
                  <a:moveTo>
                    <a:pt x="13016" y="1"/>
                  </a:moveTo>
                  <a:lnTo>
                    <a:pt x="1" y="52160"/>
                  </a:lnTo>
                  <a:lnTo>
                    <a:pt x="6329" y="53758"/>
                  </a:lnTo>
                  <a:lnTo>
                    <a:pt x="19345" y="1566"/>
                  </a:lnTo>
                  <a:lnTo>
                    <a:pt x="13016"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28" name="Google Shape;1208;p48"/>
            <p:cNvSpPr/>
            <p:nvPr/>
          </p:nvSpPr>
          <p:spPr>
            <a:xfrm>
              <a:off x="6775200" y="33930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0"/>
                  </a:moveTo>
                  <a:lnTo>
                    <a:pt x="1" y="6524"/>
                  </a:lnTo>
                  <a:lnTo>
                    <a:pt x="6525" y="6524"/>
                  </a:lnTo>
                  <a:lnTo>
                    <a:pt x="652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29" name="Google Shape;1209;p48"/>
            <p:cNvSpPr/>
            <p:nvPr/>
          </p:nvSpPr>
          <p:spPr>
            <a:xfrm>
              <a:off x="6775200" y="31050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0"/>
                  </a:moveTo>
                  <a:lnTo>
                    <a:pt x="1" y="6524"/>
                  </a:lnTo>
                  <a:lnTo>
                    <a:pt x="6525" y="6524"/>
                  </a:lnTo>
                  <a:lnTo>
                    <a:pt x="652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30" name="Google Shape;1210;p48"/>
            <p:cNvSpPr/>
            <p:nvPr/>
          </p:nvSpPr>
          <p:spPr>
            <a:xfrm>
              <a:off x="6775200" y="32490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0"/>
                  </a:moveTo>
                  <a:lnTo>
                    <a:pt x="1" y="6524"/>
                  </a:lnTo>
                  <a:lnTo>
                    <a:pt x="6525" y="6524"/>
                  </a:lnTo>
                  <a:lnTo>
                    <a:pt x="652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31" name="Google Shape;1211;p48"/>
            <p:cNvSpPr/>
            <p:nvPr/>
          </p:nvSpPr>
          <p:spPr>
            <a:xfrm>
              <a:off x="8026560" y="360864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32" name="Google Shape;1212;p48"/>
            <p:cNvSpPr/>
            <p:nvPr/>
          </p:nvSpPr>
          <p:spPr>
            <a:xfrm>
              <a:off x="8026560" y="33210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33" name="Google Shape;1213;p48"/>
            <p:cNvSpPr/>
            <p:nvPr/>
          </p:nvSpPr>
          <p:spPr>
            <a:xfrm>
              <a:off x="8026560" y="346464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34" name="Google Shape;1214;p48"/>
            <p:cNvSpPr/>
            <p:nvPr/>
          </p:nvSpPr>
          <p:spPr>
            <a:xfrm>
              <a:off x="8290080" y="346464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35" name="Google Shape;1215;p48"/>
            <p:cNvSpPr/>
            <p:nvPr/>
          </p:nvSpPr>
          <p:spPr>
            <a:xfrm>
              <a:off x="8290080" y="360864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436" name="Google Shape;1216;p48"/>
            <p:cNvSpPr/>
            <p:nvPr/>
          </p:nvSpPr>
          <p:spPr>
            <a:xfrm>
              <a:off x="8290080" y="33210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grpSp>
    </p:spTree>
  </p:cSld>
  <p:transition spd="slow">
    <p:wipe dir="l"/>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p:nvPr>
        </p:nvSpPr>
        <p:spPr>
          <a:xfrm>
            <a:off x="720000" y="1104840"/>
            <a:ext cx="7890120" cy="133308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NuGet, .NET platformu ile yazılım geliştirirken kullanılan harici paketlerin yönetimini sağlamaktadır. .NET platformunun en önemli özelliği içerisinde yer alan yüzlerce hazır sınıf ile geliştirme yapmayı kolaylaştırmasıdır denilebilir. Özel bir alana hitap eden bir uygulama geliştirmek istenildiğinde. NET sınıfı içerisinde yer alan sınıflar bu ihtiyacı karşılamayabilir. Bu durumda ihtiyaca uygun sınıf veya kütüphane geliştirilebilir. İhtiyaca uygun yapının geliştirilmesi, yazılım geliştirme sürecini uzatır.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438"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Manage Nuget Package Gerekli Paketler</a:t>
            </a:r>
            <a:endParaRPr b="0" lang="tr-TR" sz="1800" spc="-1" strike="noStrike">
              <a:solidFill>
                <a:srgbClr val="000000"/>
              </a:solidFill>
              <a:latin typeface="Arial"/>
            </a:endParaRPr>
          </a:p>
        </p:txBody>
      </p:sp>
      <p:sp>
        <p:nvSpPr>
          <p:cNvPr id="439" name="Resim 1"/>
          <p:cNvSpPr/>
          <p:nvPr/>
        </p:nvSpPr>
        <p:spPr>
          <a:xfrm>
            <a:off x="1886760" y="2232720"/>
            <a:ext cx="5556960" cy="256392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p:nvPr>
        </p:nvSpPr>
        <p:spPr>
          <a:xfrm>
            <a:off x="720000" y="1104840"/>
            <a:ext cx="7890120" cy="3409920"/>
          </a:xfrm>
          <a:prstGeom prst="rect">
            <a:avLst/>
          </a:prstGeom>
          <a:noFill/>
          <a:ln w="0">
            <a:noFill/>
          </a:ln>
        </p:spPr>
        <p:txBody>
          <a:bodyPr lIns="91440" rIns="91440" tIns="91440" bIns="91440" anchor="t">
            <a:noAutofit/>
          </a:bodyPr>
          <a:p>
            <a:pPr indent="0">
              <a:lnSpc>
                <a:spcPct val="100000"/>
              </a:lnSpc>
              <a:spcAft>
                <a:spcPts val="1599"/>
              </a:spcAft>
              <a:buNone/>
              <a:tabLst>
                <a:tab algn="l" pos="0"/>
              </a:tabLst>
            </a:pPr>
            <a:r>
              <a:rPr b="0" lang="tr-TR" sz="1200" spc="-1" strike="noStrike">
                <a:solidFill>
                  <a:schemeClr val="dk1"/>
                </a:solidFill>
                <a:latin typeface="Roboto"/>
                <a:ea typeface="Roboto"/>
              </a:rPr>
              <a:t>İlk olarak projeyi oluştururken ve tasarlarken gerekli ihtiyaçları karşılayabilmek için bana verilen dökümantasyon üzerinden işlemleri yapmaya devam edeceğim. Doküman üzerinde ki tablo alanları burada kullanılacaktır.</a:t>
            </a:r>
            <a:endParaRPr b="0" lang="tr-TR" sz="1200" spc="-1" strike="noStrike">
              <a:solidFill>
                <a:srgbClr val="000000"/>
              </a:solidFill>
              <a:latin typeface="Arial"/>
            </a:endParaRPr>
          </a:p>
          <a:p>
            <a:pPr indent="0">
              <a:lnSpc>
                <a:spcPct val="100000"/>
              </a:lnSpc>
              <a:spcAft>
                <a:spcPts val="1599"/>
              </a:spcAft>
              <a:buNone/>
              <a:tabLst>
                <a:tab algn="l" pos="0"/>
              </a:tabLst>
            </a:pPr>
            <a:r>
              <a:rPr b="0" lang="tr-TR" sz="1200" spc="-1" strike="noStrike">
                <a:solidFill>
                  <a:schemeClr val="dk1"/>
                </a:solidFill>
                <a:latin typeface="Roboto"/>
                <a:ea typeface="Roboto"/>
              </a:rPr>
              <a:t>Entities katmanının içerisine DbEntitiesModels ve DTOs olmak üzere iki tane klasör oluşturuyoruz. DbEntitiesModels klasörünün içerisine somut verileri yani oluşturacağımız class yapılarını tanımlıyoruz. DTOs tarafında ise özel olarak çağıracağımız özellikli sınıfları tanımlıyoruz.</a:t>
            </a: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a:p>
            <a:pPr indent="0">
              <a:lnSpc>
                <a:spcPct val="100000"/>
              </a:lnSpc>
              <a:spcAft>
                <a:spcPts val="1599"/>
              </a:spcAft>
              <a:buNone/>
              <a:tabLst>
                <a:tab algn="l" pos="0"/>
              </a:tabLst>
            </a:pPr>
            <a:r>
              <a:rPr b="0" lang="tr-TR" sz="1200" spc="-1" strike="noStrike">
                <a:solidFill>
                  <a:schemeClr val="dk1"/>
                </a:solidFill>
                <a:latin typeface="Roboto"/>
                <a:ea typeface="Roboto"/>
              </a:rPr>
              <a:t>Projemin bu katmanında veri tabanıma yansıtacağım verilerimden oluşan model sınıflarımı tanımladım. Bu sınıfları oluştururken kullanmış olduğum modelleri doküman içerisinden temel alarak oluşturdum.</a:t>
            </a: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p:txBody>
      </p:sp>
      <p:sp>
        <p:nvSpPr>
          <p:cNvPr id="441" name="PlaceHolder 2"/>
          <p:cNvSpPr>
            <a:spLocks noGrp="1"/>
          </p:cNvSpPr>
          <p:nvPr>
            <p:ph type="title"/>
          </p:nvPr>
        </p:nvSpPr>
        <p:spPr>
          <a:xfrm>
            <a:off x="720000" y="540000"/>
            <a:ext cx="770364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Entities Katmanın Tasarlanması</a:t>
            </a:r>
            <a:endParaRPr b="0" lang="tr-TR" sz="1800" spc="-1" strike="noStrike">
              <a:solidFill>
                <a:srgbClr val="000000"/>
              </a:solidFill>
              <a:latin typeface="Arial"/>
            </a:endParaRPr>
          </a:p>
        </p:txBody>
      </p:sp>
      <p:pic>
        <p:nvPicPr>
          <p:cNvPr id="442" name="Resim 1" descr=""/>
          <p:cNvPicPr/>
          <p:nvPr/>
        </p:nvPicPr>
        <p:blipFill>
          <a:blip r:embed="rId1"/>
          <a:stretch/>
        </p:blipFill>
        <p:spPr>
          <a:xfrm>
            <a:off x="2727000" y="2586960"/>
            <a:ext cx="3686760" cy="808920"/>
          </a:xfrm>
          <a:prstGeom prst="rect">
            <a:avLst/>
          </a:prstGeom>
          <a:ln w="0">
            <a:noFill/>
          </a:ln>
        </p:spPr>
      </p:pic>
    </p:spTree>
  </p:cSld>
  <p:transition spd="slow">
    <p:wipe dir="l"/>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Resim 5"/>
          <p:cNvSpPr/>
          <p:nvPr/>
        </p:nvSpPr>
        <p:spPr>
          <a:xfrm>
            <a:off x="6069240" y="3012840"/>
            <a:ext cx="1724400" cy="16880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44" name="PlaceHolder 1"/>
          <p:cNvSpPr>
            <a:spLocks noGrp="1"/>
          </p:cNvSpPr>
          <p:nvPr>
            <p:ph type="title"/>
          </p:nvPr>
        </p:nvSpPr>
        <p:spPr>
          <a:xfrm>
            <a:off x="720000" y="540000"/>
            <a:ext cx="770364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Entities Katmanın Tasarlanması</a:t>
            </a:r>
            <a:endParaRPr b="0" lang="tr-TR" sz="1800" spc="-1" strike="noStrike">
              <a:solidFill>
                <a:srgbClr val="000000"/>
              </a:solidFill>
              <a:latin typeface="Arial"/>
            </a:endParaRPr>
          </a:p>
        </p:txBody>
      </p:sp>
      <p:sp>
        <p:nvSpPr>
          <p:cNvPr id="445" name="Resim 7"/>
          <p:cNvSpPr/>
          <p:nvPr/>
        </p:nvSpPr>
        <p:spPr>
          <a:xfrm>
            <a:off x="3794400" y="1256040"/>
            <a:ext cx="2003760" cy="344484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46" name="Resim 1"/>
          <p:cNvSpPr/>
          <p:nvPr/>
        </p:nvSpPr>
        <p:spPr>
          <a:xfrm>
            <a:off x="1145880" y="1256040"/>
            <a:ext cx="2377440" cy="344484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47" name="Metin kutusu 8"/>
          <p:cNvSpPr/>
          <p:nvPr/>
        </p:nvSpPr>
        <p:spPr>
          <a:xfrm>
            <a:off x="6069240" y="1384560"/>
            <a:ext cx="2203560" cy="1370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1400" spc="-1" strike="noStrike">
                <a:solidFill>
                  <a:schemeClr val="lt1"/>
                </a:solidFill>
                <a:latin typeface="Arial"/>
                <a:ea typeface="Arial"/>
              </a:rPr>
              <a:t>İlk görselde tablo model tasarımlarımı oluşturdum. Diğer görsellerde ise tablo alanlarım ve isimlendirilme şekillerini görüyorsunuz.</a:t>
            </a:r>
            <a:endParaRPr b="0" lang="tr-TR" sz="1400" spc="-1" strike="noStrike">
              <a:solidFill>
                <a:srgbClr val="ffffff"/>
              </a:solidFill>
              <a:latin typeface="Arial"/>
            </a:endParaRPr>
          </a:p>
        </p:txBody>
      </p:sp>
    </p:spTree>
  </p:cSld>
  <p:transition spd="slow">
    <p:wipe dir="l"/>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293" name="PlaceHolder 1"/>
          <p:cNvSpPr>
            <a:spLocks noGrp="1"/>
          </p:cNvSpPr>
          <p:nvPr>
            <p:ph type="title"/>
          </p:nvPr>
        </p:nvSpPr>
        <p:spPr>
          <a:xfrm>
            <a:off x="719640" y="397800"/>
            <a:ext cx="7703640" cy="572400"/>
          </a:xfrm>
          <a:prstGeom prst="rect">
            <a:avLst/>
          </a:prstGeom>
          <a:noFill/>
          <a:ln w="0">
            <a:noFill/>
          </a:ln>
        </p:spPr>
        <p:txBody>
          <a:bodyPr lIns="91440" rIns="91440" tIns="91440" bIns="91440" anchor="t">
            <a:noAutofit/>
          </a:bodyPr>
          <a:p>
            <a:pPr indent="0" algn="ctr">
              <a:lnSpc>
                <a:spcPct val="100000"/>
              </a:lnSpc>
              <a:buNone/>
              <a:tabLst>
                <a:tab algn="l" pos="0"/>
              </a:tabLst>
            </a:pPr>
            <a:r>
              <a:rPr b="0" lang="tr-TR" sz="2800" spc="-1" strike="noStrike">
                <a:solidFill>
                  <a:schemeClr val="dk1"/>
                </a:solidFill>
                <a:latin typeface="Oswald"/>
                <a:ea typeface="Oswald"/>
              </a:rPr>
              <a:t>İÇİNDEKİLER</a:t>
            </a:r>
            <a:endParaRPr b="0" lang="tr-TR" sz="2800" spc="-1" strike="noStrike">
              <a:solidFill>
                <a:srgbClr val="000000"/>
              </a:solidFill>
              <a:latin typeface="Arial"/>
            </a:endParaRPr>
          </a:p>
        </p:txBody>
      </p:sp>
      <p:sp>
        <p:nvSpPr>
          <p:cNvPr id="294" name="PlaceHolder 2"/>
          <p:cNvSpPr>
            <a:spLocks noGrp="1"/>
          </p:cNvSpPr>
          <p:nvPr>
            <p:ph type="subTitle"/>
          </p:nvPr>
        </p:nvSpPr>
        <p:spPr>
          <a:xfrm>
            <a:off x="733680" y="1796760"/>
            <a:ext cx="2316960" cy="389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tr-TR" sz="1800" spc="-1" strike="noStrike">
                <a:solidFill>
                  <a:schemeClr val="accent1"/>
                </a:solidFill>
                <a:latin typeface="Oswald"/>
                <a:ea typeface="Oswald"/>
              </a:rPr>
              <a:t>Şirket Hakkında</a:t>
            </a:r>
            <a:endParaRPr b="0" lang="tr-TR" sz="1800" spc="-1" strike="noStrike">
              <a:solidFill>
                <a:srgbClr val="ffffff"/>
              </a:solidFill>
              <a:latin typeface="Arial"/>
            </a:endParaRPr>
          </a:p>
        </p:txBody>
      </p:sp>
      <p:sp>
        <p:nvSpPr>
          <p:cNvPr id="295" name="PlaceHolder 3"/>
          <p:cNvSpPr>
            <a:spLocks noGrp="1"/>
          </p:cNvSpPr>
          <p:nvPr>
            <p:ph type="title"/>
          </p:nvPr>
        </p:nvSpPr>
        <p:spPr>
          <a:xfrm>
            <a:off x="1343520" y="1268640"/>
            <a:ext cx="1097640" cy="389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3000" spc="-1" strike="noStrike">
                <a:solidFill>
                  <a:srgbClr val="c8aef8"/>
                </a:solidFill>
                <a:latin typeface="Oswald"/>
                <a:ea typeface="Oswald"/>
              </a:rPr>
              <a:t>01</a:t>
            </a:r>
            <a:endParaRPr b="0" lang="tr-TR" sz="3000" spc="-1" strike="noStrike">
              <a:solidFill>
                <a:srgbClr val="000000"/>
              </a:solidFill>
              <a:latin typeface="Arial"/>
            </a:endParaRPr>
          </a:p>
        </p:txBody>
      </p:sp>
      <p:sp>
        <p:nvSpPr>
          <p:cNvPr id="296" name="PlaceHolder 4"/>
          <p:cNvSpPr>
            <a:spLocks noGrp="1"/>
          </p:cNvSpPr>
          <p:nvPr>
            <p:ph type="subTitle"/>
          </p:nvPr>
        </p:nvSpPr>
        <p:spPr>
          <a:xfrm>
            <a:off x="720000" y="2146680"/>
            <a:ext cx="2316600" cy="354960"/>
          </a:xfrm>
          <a:prstGeom prst="rect">
            <a:avLst/>
          </a:prstGeom>
          <a:noFill/>
          <a:ln w="0">
            <a:noFill/>
          </a:ln>
        </p:spPr>
        <p:txBody>
          <a:bodyPr lIns="91440" rIns="91440" tIns="91440" bIns="91440" anchor="t">
            <a:noAutofit/>
          </a:bodyPr>
          <a:p>
            <a:pPr indent="0" algn="ctr">
              <a:lnSpc>
                <a:spcPct val="100000"/>
              </a:lnSpc>
              <a:buNone/>
              <a:tabLst>
                <a:tab algn="l" pos="0"/>
              </a:tabLst>
            </a:pPr>
            <a:r>
              <a:rPr b="0" lang="tr-TR" sz="1100" spc="-1" strike="noStrike">
                <a:solidFill>
                  <a:schemeClr val="dk1"/>
                </a:solidFill>
                <a:latin typeface="Roboto"/>
                <a:ea typeface="Roboto"/>
              </a:rPr>
              <a:t>Şirket Tanımı</a:t>
            </a:r>
            <a:endParaRPr b="0" lang="tr-TR" sz="1100" spc="-1" strike="noStrike">
              <a:solidFill>
                <a:srgbClr val="ffffff"/>
              </a:solidFill>
              <a:latin typeface="Arial"/>
            </a:endParaRPr>
          </a:p>
        </p:txBody>
      </p:sp>
      <p:sp>
        <p:nvSpPr>
          <p:cNvPr id="297" name="PlaceHolder 5"/>
          <p:cNvSpPr>
            <a:spLocks noGrp="1"/>
          </p:cNvSpPr>
          <p:nvPr>
            <p:ph type="subTitle"/>
          </p:nvPr>
        </p:nvSpPr>
        <p:spPr>
          <a:xfrm>
            <a:off x="3462480" y="1708200"/>
            <a:ext cx="2316600" cy="470880"/>
          </a:xfrm>
          <a:prstGeom prst="rect">
            <a:avLst/>
          </a:prstGeom>
          <a:noFill/>
          <a:ln w="0">
            <a:noFill/>
          </a:ln>
        </p:spPr>
        <p:txBody>
          <a:bodyPr lIns="91440" rIns="91440" tIns="91440" bIns="91440" anchor="ctr">
            <a:noAutofit/>
          </a:bodyPr>
          <a:p>
            <a:pPr indent="0" algn="ctr">
              <a:lnSpc>
                <a:spcPct val="100000"/>
              </a:lnSpc>
              <a:buNone/>
              <a:tabLst>
                <a:tab algn="l" pos="0"/>
              </a:tabLst>
            </a:pPr>
            <a:r>
              <a:rPr b="0" lang="tr-TR" sz="1800" spc="-1" strike="noStrike">
                <a:solidFill>
                  <a:schemeClr val="accent2"/>
                </a:solidFill>
                <a:latin typeface="Oswald"/>
                <a:ea typeface="Oswald"/>
              </a:rPr>
              <a:t>Oryantasyon ve </a:t>
            </a:r>
            <a:endParaRPr b="0" lang="tr-TR" sz="1800" spc="-1" strike="noStrike">
              <a:solidFill>
                <a:srgbClr val="ffffff"/>
              </a:solidFill>
              <a:latin typeface="Arial"/>
            </a:endParaRPr>
          </a:p>
          <a:p>
            <a:pPr indent="0" algn="ctr">
              <a:lnSpc>
                <a:spcPct val="100000"/>
              </a:lnSpc>
              <a:buNone/>
              <a:tabLst>
                <a:tab algn="l" pos="0"/>
              </a:tabLst>
            </a:pPr>
            <a:r>
              <a:rPr b="0" lang="tr-TR" sz="1800" spc="-1" strike="noStrike">
                <a:solidFill>
                  <a:schemeClr val="accent2"/>
                </a:solidFill>
                <a:latin typeface="Oswald"/>
                <a:ea typeface="Oswald"/>
              </a:rPr>
              <a:t>Temel Eğitimler</a:t>
            </a:r>
            <a:endParaRPr b="0" lang="tr-TR" sz="1800" spc="-1" strike="noStrike">
              <a:solidFill>
                <a:srgbClr val="ffffff"/>
              </a:solidFill>
              <a:latin typeface="Arial"/>
            </a:endParaRPr>
          </a:p>
        </p:txBody>
      </p:sp>
      <p:sp>
        <p:nvSpPr>
          <p:cNvPr id="298" name="PlaceHolder 6"/>
          <p:cNvSpPr>
            <a:spLocks noGrp="1"/>
          </p:cNvSpPr>
          <p:nvPr>
            <p:ph type="title"/>
          </p:nvPr>
        </p:nvSpPr>
        <p:spPr>
          <a:xfrm>
            <a:off x="4087440" y="1225440"/>
            <a:ext cx="1097640" cy="389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3000" spc="-1" strike="noStrike">
                <a:solidFill>
                  <a:schemeClr val="accent2"/>
                </a:solidFill>
                <a:latin typeface="Oswald"/>
                <a:ea typeface="Oswald"/>
              </a:rPr>
              <a:t>02</a:t>
            </a:r>
            <a:endParaRPr b="0" lang="tr-TR" sz="3000" spc="-1" strike="noStrike">
              <a:solidFill>
                <a:srgbClr val="000000"/>
              </a:solidFill>
              <a:latin typeface="Arial"/>
            </a:endParaRPr>
          </a:p>
        </p:txBody>
      </p:sp>
      <p:sp>
        <p:nvSpPr>
          <p:cNvPr id="299" name="PlaceHolder 7"/>
          <p:cNvSpPr>
            <a:spLocks noGrp="1"/>
          </p:cNvSpPr>
          <p:nvPr>
            <p:ph type="subTitle"/>
          </p:nvPr>
        </p:nvSpPr>
        <p:spPr>
          <a:xfrm>
            <a:off x="3462480" y="2193480"/>
            <a:ext cx="2316600" cy="555480"/>
          </a:xfrm>
          <a:prstGeom prst="rect">
            <a:avLst/>
          </a:prstGeom>
          <a:noFill/>
          <a:ln w="0">
            <a:noFill/>
          </a:ln>
        </p:spPr>
        <p:txBody>
          <a:bodyPr lIns="91440" rIns="91440" tIns="91440" bIns="91440" anchor="t">
            <a:noAutofit/>
          </a:bodyPr>
          <a:p>
            <a:pPr indent="0" algn="ctr">
              <a:lnSpc>
                <a:spcPct val="100000"/>
              </a:lnSpc>
              <a:buNone/>
              <a:tabLst>
                <a:tab algn="l" pos="0"/>
              </a:tabLst>
            </a:pPr>
            <a:r>
              <a:rPr b="0" lang="tr-TR" sz="1100" spc="-1" strike="noStrike">
                <a:solidFill>
                  <a:schemeClr val="dk1"/>
                </a:solidFill>
                <a:latin typeface="Roboto"/>
                <a:ea typeface="Roboto"/>
              </a:rPr>
              <a:t>Yapılacaklar ve Süreç Hakkında Bilgi ve Eğitimler</a:t>
            </a:r>
            <a:endParaRPr b="0" lang="tr-TR" sz="1100" spc="-1" strike="noStrike">
              <a:solidFill>
                <a:srgbClr val="ffffff"/>
              </a:solidFill>
              <a:latin typeface="Arial"/>
            </a:endParaRPr>
          </a:p>
        </p:txBody>
      </p:sp>
      <p:sp>
        <p:nvSpPr>
          <p:cNvPr id="300" name="PlaceHolder 8"/>
          <p:cNvSpPr>
            <a:spLocks noGrp="1"/>
          </p:cNvSpPr>
          <p:nvPr>
            <p:ph type="subTitle"/>
          </p:nvPr>
        </p:nvSpPr>
        <p:spPr>
          <a:xfrm>
            <a:off x="6118920" y="1691280"/>
            <a:ext cx="2575800" cy="543600"/>
          </a:xfrm>
          <a:prstGeom prst="rect">
            <a:avLst/>
          </a:prstGeom>
          <a:noFill/>
          <a:ln w="0">
            <a:noFill/>
          </a:ln>
        </p:spPr>
        <p:txBody>
          <a:bodyPr lIns="91440" rIns="91440" tIns="91440" bIns="91440" anchor="ctr">
            <a:noAutofit/>
          </a:bodyPr>
          <a:p>
            <a:pPr indent="0" algn="ctr">
              <a:lnSpc>
                <a:spcPct val="100000"/>
              </a:lnSpc>
              <a:buNone/>
              <a:tabLst>
                <a:tab algn="l" pos="0"/>
              </a:tabLst>
            </a:pPr>
            <a:r>
              <a:rPr b="0" lang="tr-TR" sz="1800" spc="-1" strike="noStrike">
                <a:solidFill>
                  <a:schemeClr val="accent3"/>
                </a:solidFill>
                <a:latin typeface="Oswald"/>
                <a:ea typeface="Oswald"/>
              </a:rPr>
              <a:t>Dava Süreç Takip Portal </a:t>
            </a:r>
            <a:endParaRPr b="0" lang="tr-TR" sz="1800" spc="-1" strike="noStrike">
              <a:solidFill>
                <a:srgbClr val="ffffff"/>
              </a:solidFill>
              <a:latin typeface="Arial"/>
            </a:endParaRPr>
          </a:p>
          <a:p>
            <a:pPr indent="0" algn="ctr">
              <a:lnSpc>
                <a:spcPct val="100000"/>
              </a:lnSpc>
              <a:buNone/>
              <a:tabLst>
                <a:tab algn="l" pos="0"/>
              </a:tabLst>
            </a:pPr>
            <a:r>
              <a:rPr b="0" lang="tr-TR" sz="1800" spc="-1" strike="noStrike">
                <a:solidFill>
                  <a:schemeClr val="accent3"/>
                </a:solidFill>
                <a:latin typeface="Oswald"/>
                <a:ea typeface="Oswald"/>
              </a:rPr>
              <a:t>Proje Başlangıç</a:t>
            </a:r>
            <a:endParaRPr b="0" lang="tr-TR" sz="1800" spc="-1" strike="noStrike">
              <a:solidFill>
                <a:srgbClr val="ffffff"/>
              </a:solidFill>
              <a:latin typeface="Arial"/>
            </a:endParaRPr>
          </a:p>
        </p:txBody>
      </p:sp>
      <p:sp>
        <p:nvSpPr>
          <p:cNvPr id="301" name="PlaceHolder 9"/>
          <p:cNvSpPr>
            <a:spLocks noGrp="1"/>
          </p:cNvSpPr>
          <p:nvPr>
            <p:ph type="title"/>
          </p:nvPr>
        </p:nvSpPr>
        <p:spPr>
          <a:xfrm>
            <a:off x="6846120" y="1225440"/>
            <a:ext cx="1097640" cy="389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3000" spc="-1" strike="noStrike">
                <a:solidFill>
                  <a:schemeClr val="accent3"/>
                </a:solidFill>
                <a:latin typeface="Oswald"/>
                <a:ea typeface="Oswald"/>
              </a:rPr>
              <a:t>03</a:t>
            </a:r>
            <a:endParaRPr b="0" lang="tr-TR" sz="3000" spc="-1" strike="noStrike">
              <a:solidFill>
                <a:srgbClr val="000000"/>
              </a:solidFill>
              <a:latin typeface="Arial"/>
            </a:endParaRPr>
          </a:p>
        </p:txBody>
      </p:sp>
      <p:sp>
        <p:nvSpPr>
          <p:cNvPr id="302" name="PlaceHolder 10"/>
          <p:cNvSpPr>
            <a:spLocks noGrp="1"/>
          </p:cNvSpPr>
          <p:nvPr>
            <p:ph type="subTitle"/>
          </p:nvPr>
        </p:nvSpPr>
        <p:spPr>
          <a:xfrm>
            <a:off x="6107040" y="2311560"/>
            <a:ext cx="2575800" cy="376200"/>
          </a:xfrm>
          <a:prstGeom prst="rect">
            <a:avLst/>
          </a:prstGeom>
          <a:noFill/>
          <a:ln w="0">
            <a:noFill/>
          </a:ln>
        </p:spPr>
        <p:txBody>
          <a:bodyPr lIns="91440" rIns="91440" tIns="91440" bIns="91440" anchor="t">
            <a:noAutofit/>
          </a:bodyPr>
          <a:p>
            <a:pPr indent="0" algn="ctr">
              <a:lnSpc>
                <a:spcPct val="100000"/>
              </a:lnSpc>
              <a:buNone/>
              <a:tabLst>
                <a:tab algn="l" pos="0"/>
              </a:tabLst>
            </a:pPr>
            <a:r>
              <a:rPr b="0" lang="tr-TR" sz="1100" spc="-1" strike="noStrike">
                <a:solidFill>
                  <a:schemeClr val="dk1"/>
                </a:solidFill>
                <a:latin typeface="Roboto"/>
                <a:ea typeface="Roboto"/>
              </a:rPr>
              <a:t>Asp.Net Core MVC Yapısı ile Proje</a:t>
            </a:r>
            <a:endParaRPr b="0" lang="tr-TR" sz="1100" spc="-1" strike="noStrike">
              <a:solidFill>
                <a:srgbClr val="ffffff"/>
              </a:solidFill>
              <a:latin typeface="Arial"/>
            </a:endParaRPr>
          </a:p>
        </p:txBody>
      </p:sp>
      <p:sp>
        <p:nvSpPr>
          <p:cNvPr id="303" name="PlaceHolder 11"/>
          <p:cNvSpPr>
            <a:spLocks noGrp="1"/>
          </p:cNvSpPr>
          <p:nvPr>
            <p:ph type="subTitle"/>
          </p:nvPr>
        </p:nvSpPr>
        <p:spPr>
          <a:xfrm>
            <a:off x="515520" y="3296880"/>
            <a:ext cx="2693520" cy="698040"/>
          </a:xfrm>
          <a:prstGeom prst="rect">
            <a:avLst/>
          </a:prstGeom>
          <a:noFill/>
          <a:ln w="0">
            <a:noFill/>
          </a:ln>
        </p:spPr>
        <p:txBody>
          <a:bodyPr lIns="91440" rIns="91440" tIns="91440" bIns="91440" anchor="ctr">
            <a:noAutofit/>
          </a:bodyPr>
          <a:p>
            <a:pPr indent="0" algn="ctr">
              <a:lnSpc>
                <a:spcPct val="100000"/>
              </a:lnSpc>
              <a:buNone/>
              <a:tabLst>
                <a:tab algn="l" pos="0"/>
              </a:tabLst>
            </a:pPr>
            <a:endParaRPr b="0" lang="tr-TR" sz="1800" spc="-1" strike="noStrike">
              <a:solidFill>
                <a:srgbClr val="ffffff"/>
              </a:solidFill>
              <a:latin typeface="Arial"/>
            </a:endParaRPr>
          </a:p>
          <a:p>
            <a:pPr indent="0" algn="ctr">
              <a:lnSpc>
                <a:spcPct val="100000"/>
              </a:lnSpc>
              <a:buNone/>
              <a:tabLst>
                <a:tab algn="l" pos="0"/>
              </a:tabLst>
            </a:pPr>
            <a:r>
              <a:rPr b="0" lang="tr-TR" sz="1800" spc="-1" strike="noStrike">
                <a:solidFill>
                  <a:srgbClr val="ffff00"/>
                </a:solidFill>
                <a:latin typeface="Oswald"/>
                <a:ea typeface="Oswald"/>
              </a:rPr>
              <a:t>#1 Dava Süreç Takip Portal </a:t>
            </a:r>
            <a:endParaRPr b="0" lang="tr-TR" sz="1800" spc="-1" strike="noStrike">
              <a:solidFill>
                <a:srgbClr val="ffffff"/>
              </a:solidFill>
              <a:latin typeface="Arial"/>
            </a:endParaRPr>
          </a:p>
          <a:p>
            <a:pPr indent="0" algn="ctr">
              <a:lnSpc>
                <a:spcPct val="100000"/>
              </a:lnSpc>
              <a:buNone/>
              <a:tabLst>
                <a:tab algn="l" pos="0"/>
              </a:tabLst>
            </a:pPr>
            <a:r>
              <a:rPr b="0" lang="tr-TR" sz="1800" spc="-1" strike="noStrike">
                <a:solidFill>
                  <a:srgbClr val="ffff00"/>
                </a:solidFill>
                <a:latin typeface="Oswald"/>
                <a:ea typeface="Oswald"/>
              </a:rPr>
              <a:t>Katmanların Tasarımı</a:t>
            </a:r>
            <a:endParaRPr b="0" lang="tr-TR" sz="1800" spc="-1" strike="noStrike">
              <a:solidFill>
                <a:srgbClr val="ffffff"/>
              </a:solidFill>
              <a:latin typeface="Arial"/>
            </a:endParaRPr>
          </a:p>
          <a:p>
            <a:pPr indent="0" algn="ctr">
              <a:lnSpc>
                <a:spcPct val="100000"/>
              </a:lnSpc>
              <a:buNone/>
              <a:tabLst>
                <a:tab algn="l" pos="0"/>
              </a:tabLst>
            </a:pPr>
            <a:endParaRPr b="0" lang="tr-TR" sz="1800" spc="-1" strike="noStrike">
              <a:solidFill>
                <a:srgbClr val="ffffff"/>
              </a:solidFill>
              <a:latin typeface="Arial"/>
            </a:endParaRPr>
          </a:p>
        </p:txBody>
      </p:sp>
      <p:sp>
        <p:nvSpPr>
          <p:cNvPr id="304" name="PlaceHolder 12"/>
          <p:cNvSpPr>
            <a:spLocks noGrp="1"/>
          </p:cNvSpPr>
          <p:nvPr>
            <p:ph type="title"/>
          </p:nvPr>
        </p:nvSpPr>
        <p:spPr>
          <a:xfrm>
            <a:off x="1313640" y="2840760"/>
            <a:ext cx="1097640" cy="389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3000" spc="-1" strike="noStrike">
                <a:solidFill>
                  <a:srgbClr val="ffff00"/>
                </a:solidFill>
                <a:latin typeface="Oswald"/>
                <a:ea typeface="Oswald"/>
              </a:rPr>
              <a:t>04</a:t>
            </a:r>
            <a:endParaRPr b="0" lang="tr-TR" sz="3000" spc="-1" strike="noStrike">
              <a:solidFill>
                <a:srgbClr val="000000"/>
              </a:solidFill>
              <a:latin typeface="Arial"/>
            </a:endParaRPr>
          </a:p>
        </p:txBody>
      </p:sp>
      <p:sp>
        <p:nvSpPr>
          <p:cNvPr id="305" name="PlaceHolder 13"/>
          <p:cNvSpPr>
            <a:spLocks noGrp="1"/>
          </p:cNvSpPr>
          <p:nvPr>
            <p:ph type="subTitle"/>
          </p:nvPr>
        </p:nvSpPr>
        <p:spPr>
          <a:xfrm>
            <a:off x="704160" y="3968280"/>
            <a:ext cx="2316600" cy="372600"/>
          </a:xfrm>
          <a:prstGeom prst="rect">
            <a:avLst/>
          </a:prstGeom>
          <a:noFill/>
          <a:ln w="0">
            <a:noFill/>
          </a:ln>
        </p:spPr>
        <p:txBody>
          <a:bodyPr lIns="91440" rIns="91440" tIns="91440" bIns="91440" anchor="t">
            <a:noAutofit/>
          </a:bodyPr>
          <a:p>
            <a:pPr indent="0" algn="ctr">
              <a:lnSpc>
                <a:spcPct val="100000"/>
              </a:lnSpc>
              <a:buNone/>
              <a:tabLst>
                <a:tab algn="l" pos="0"/>
              </a:tabLst>
            </a:pPr>
            <a:r>
              <a:rPr b="0" lang="tr-TR" sz="1100" spc="-1" strike="noStrike">
                <a:solidFill>
                  <a:schemeClr val="dk1"/>
                </a:solidFill>
                <a:latin typeface="Roboto"/>
                <a:ea typeface="Roboto"/>
              </a:rPr>
              <a:t>Asp.Net Core MVC Yapısı ile Proje</a:t>
            </a:r>
            <a:endParaRPr b="0" lang="tr-TR" sz="1100" spc="-1" strike="noStrike">
              <a:solidFill>
                <a:srgbClr val="ffffff"/>
              </a:solidFill>
              <a:latin typeface="Arial"/>
            </a:endParaRPr>
          </a:p>
        </p:txBody>
      </p:sp>
      <p:sp>
        <p:nvSpPr>
          <p:cNvPr id="306" name="PlaceHolder 14"/>
          <p:cNvSpPr>
            <a:spLocks noGrp="1"/>
          </p:cNvSpPr>
          <p:nvPr>
            <p:ph type="subTitle"/>
          </p:nvPr>
        </p:nvSpPr>
        <p:spPr>
          <a:xfrm>
            <a:off x="3312360" y="3321360"/>
            <a:ext cx="2616840" cy="649440"/>
          </a:xfrm>
          <a:prstGeom prst="rect">
            <a:avLst/>
          </a:prstGeom>
          <a:noFill/>
          <a:ln w="0">
            <a:noFill/>
          </a:ln>
        </p:spPr>
        <p:txBody>
          <a:bodyPr lIns="91440" rIns="91440" tIns="91440" bIns="91440" anchor="ctr">
            <a:noAutofit/>
          </a:bodyPr>
          <a:p>
            <a:pPr indent="0" algn="ctr">
              <a:lnSpc>
                <a:spcPct val="100000"/>
              </a:lnSpc>
              <a:buNone/>
              <a:tabLst>
                <a:tab algn="l" pos="0"/>
              </a:tabLst>
            </a:pPr>
            <a:r>
              <a:rPr b="0" lang="tr-TR" sz="1800" spc="-1" strike="noStrike">
                <a:solidFill>
                  <a:srgbClr val="00b0f0"/>
                </a:solidFill>
                <a:latin typeface="Oswald"/>
                <a:ea typeface="Oswald"/>
              </a:rPr>
              <a:t>#2 Dava Süreç Takip Portal </a:t>
            </a:r>
            <a:endParaRPr b="0" lang="tr-TR" sz="1800" spc="-1" strike="noStrike">
              <a:solidFill>
                <a:srgbClr val="ffffff"/>
              </a:solidFill>
              <a:latin typeface="Arial"/>
            </a:endParaRPr>
          </a:p>
          <a:p>
            <a:pPr indent="0" algn="ctr">
              <a:lnSpc>
                <a:spcPct val="100000"/>
              </a:lnSpc>
              <a:buNone/>
              <a:tabLst>
                <a:tab algn="l" pos="0"/>
              </a:tabLst>
            </a:pPr>
            <a:r>
              <a:rPr b="0" lang="tr-TR" sz="1800" spc="-1" strike="noStrike">
                <a:solidFill>
                  <a:srgbClr val="00b0f0"/>
                </a:solidFill>
                <a:latin typeface="Oswald"/>
                <a:ea typeface="Oswald"/>
              </a:rPr>
              <a:t>Veri Tabanı Entegrasyonu</a:t>
            </a:r>
            <a:endParaRPr b="0" lang="tr-TR" sz="1800" spc="-1" strike="noStrike">
              <a:solidFill>
                <a:srgbClr val="ffffff"/>
              </a:solidFill>
              <a:latin typeface="Arial"/>
            </a:endParaRPr>
          </a:p>
        </p:txBody>
      </p:sp>
      <p:sp>
        <p:nvSpPr>
          <p:cNvPr id="307" name="PlaceHolder 15"/>
          <p:cNvSpPr>
            <a:spLocks noGrp="1"/>
          </p:cNvSpPr>
          <p:nvPr>
            <p:ph type="title"/>
          </p:nvPr>
        </p:nvSpPr>
        <p:spPr>
          <a:xfrm>
            <a:off x="4071960" y="2853000"/>
            <a:ext cx="1097640" cy="389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3000" spc="-1" strike="noStrike">
                <a:solidFill>
                  <a:srgbClr val="00b0f0"/>
                </a:solidFill>
                <a:latin typeface="Oswald"/>
                <a:ea typeface="Oswald"/>
              </a:rPr>
              <a:t>0</a:t>
            </a:r>
            <a:r>
              <a:rPr b="0" lang="tr-TR" sz="3000" spc="-1" strike="noStrike">
                <a:solidFill>
                  <a:srgbClr val="00b0f0"/>
                </a:solidFill>
                <a:latin typeface="Oswald"/>
                <a:ea typeface="Oswald"/>
              </a:rPr>
              <a:t>5</a:t>
            </a:r>
            <a:endParaRPr b="0" lang="tr-TR" sz="3000" spc="-1" strike="noStrike">
              <a:solidFill>
                <a:srgbClr val="000000"/>
              </a:solidFill>
              <a:latin typeface="Arial"/>
            </a:endParaRPr>
          </a:p>
        </p:txBody>
      </p:sp>
      <p:sp>
        <p:nvSpPr>
          <p:cNvPr id="308" name="PlaceHolder 16"/>
          <p:cNvSpPr>
            <a:spLocks noGrp="1"/>
          </p:cNvSpPr>
          <p:nvPr>
            <p:ph type="subTitle"/>
          </p:nvPr>
        </p:nvSpPr>
        <p:spPr>
          <a:xfrm>
            <a:off x="3478320" y="3918960"/>
            <a:ext cx="2316600" cy="628920"/>
          </a:xfrm>
          <a:prstGeom prst="rect">
            <a:avLst/>
          </a:prstGeom>
          <a:noFill/>
          <a:ln w="0">
            <a:noFill/>
          </a:ln>
        </p:spPr>
        <p:txBody>
          <a:bodyPr lIns="91440" rIns="91440" tIns="91440" bIns="91440" anchor="t">
            <a:noAutofit/>
          </a:bodyPr>
          <a:p>
            <a:pPr indent="0" algn="ctr">
              <a:lnSpc>
                <a:spcPct val="100000"/>
              </a:lnSpc>
              <a:buNone/>
              <a:tabLst>
                <a:tab algn="l" pos="0"/>
              </a:tabLst>
            </a:pPr>
            <a:r>
              <a:rPr b="0" lang="tr-TR" sz="1100" spc="-1" strike="noStrike">
                <a:solidFill>
                  <a:schemeClr val="dk1"/>
                </a:solidFill>
                <a:latin typeface="Roboto"/>
                <a:ea typeface="Roboto"/>
              </a:rPr>
              <a:t>Projeye Servis Ekleme ve Veri Çekme İşlemleri</a:t>
            </a:r>
            <a:endParaRPr b="0" lang="tr-TR" sz="1100" spc="-1" strike="noStrike">
              <a:solidFill>
                <a:srgbClr val="ffffff"/>
              </a:solidFill>
              <a:latin typeface="Arial"/>
            </a:endParaRPr>
          </a:p>
        </p:txBody>
      </p:sp>
      <p:sp>
        <p:nvSpPr>
          <p:cNvPr id="309" name="PlaceHolder 17"/>
          <p:cNvSpPr>
            <a:spLocks noGrp="1"/>
          </p:cNvSpPr>
          <p:nvPr>
            <p:ph type="subTitle"/>
          </p:nvPr>
        </p:nvSpPr>
        <p:spPr>
          <a:xfrm>
            <a:off x="6079680" y="3353760"/>
            <a:ext cx="2653920" cy="543600"/>
          </a:xfrm>
          <a:prstGeom prst="rect">
            <a:avLst/>
          </a:prstGeom>
          <a:noFill/>
          <a:ln w="0">
            <a:noFill/>
          </a:ln>
        </p:spPr>
        <p:txBody>
          <a:bodyPr lIns="91440" rIns="91440" tIns="91440" bIns="91440" anchor="ctr">
            <a:noAutofit/>
          </a:bodyPr>
          <a:p>
            <a:pPr indent="0" algn="ctr">
              <a:lnSpc>
                <a:spcPct val="100000"/>
              </a:lnSpc>
              <a:buNone/>
              <a:tabLst>
                <a:tab algn="l" pos="0"/>
              </a:tabLst>
            </a:pPr>
            <a:r>
              <a:rPr b="0" lang="tr-TR" sz="1800" spc="-1" strike="noStrike">
                <a:solidFill>
                  <a:srgbClr val="00af50"/>
                </a:solidFill>
                <a:latin typeface="Oswald"/>
                <a:ea typeface="Oswald"/>
              </a:rPr>
              <a:t>#3 Dava Süreç Takip Portal </a:t>
            </a:r>
            <a:endParaRPr b="0" lang="tr-TR" sz="1800" spc="-1" strike="noStrike">
              <a:solidFill>
                <a:srgbClr val="ffffff"/>
              </a:solidFill>
              <a:latin typeface="Arial"/>
            </a:endParaRPr>
          </a:p>
          <a:p>
            <a:pPr indent="0" algn="ctr">
              <a:lnSpc>
                <a:spcPct val="100000"/>
              </a:lnSpc>
              <a:buNone/>
              <a:tabLst>
                <a:tab algn="l" pos="0"/>
              </a:tabLst>
            </a:pPr>
            <a:r>
              <a:rPr b="0" lang="tr-TR" sz="1800" spc="-1" strike="noStrike">
                <a:solidFill>
                  <a:srgbClr val="00af50"/>
                </a:solidFill>
                <a:latin typeface="Oswald"/>
                <a:ea typeface="Oswald"/>
              </a:rPr>
              <a:t>Arayüzler ve UI Kodlama</a:t>
            </a:r>
            <a:endParaRPr b="0" lang="tr-TR" sz="1800" spc="-1" strike="noStrike">
              <a:solidFill>
                <a:srgbClr val="ffffff"/>
              </a:solidFill>
              <a:latin typeface="Arial"/>
            </a:endParaRPr>
          </a:p>
        </p:txBody>
      </p:sp>
      <p:sp>
        <p:nvSpPr>
          <p:cNvPr id="310" name="PlaceHolder 18"/>
          <p:cNvSpPr>
            <a:spLocks noGrp="1"/>
          </p:cNvSpPr>
          <p:nvPr>
            <p:ph type="title"/>
          </p:nvPr>
        </p:nvSpPr>
        <p:spPr>
          <a:xfrm>
            <a:off x="6846120" y="2850840"/>
            <a:ext cx="1097640" cy="389520"/>
          </a:xfrm>
          <a:prstGeom prst="rect">
            <a:avLst/>
          </a:prstGeom>
          <a:noFill/>
          <a:ln w="0">
            <a:noFill/>
          </a:ln>
        </p:spPr>
        <p:txBody>
          <a:bodyPr lIns="91440" rIns="91440" tIns="91440" bIns="91440" anchor="ctr">
            <a:noAutofit/>
          </a:bodyPr>
          <a:p>
            <a:pPr indent="0" algn="ctr">
              <a:lnSpc>
                <a:spcPct val="100000"/>
              </a:lnSpc>
              <a:buNone/>
              <a:tabLst>
                <a:tab algn="l" pos="0"/>
              </a:tabLst>
            </a:pPr>
            <a:r>
              <a:rPr b="0" lang="en" sz="3000" spc="-1" strike="noStrike">
                <a:solidFill>
                  <a:srgbClr val="00b050"/>
                </a:solidFill>
                <a:latin typeface="Oswald"/>
                <a:ea typeface="Oswald"/>
              </a:rPr>
              <a:t>0</a:t>
            </a:r>
            <a:r>
              <a:rPr b="0" lang="tr-TR" sz="3000" spc="-1" strike="noStrike">
                <a:solidFill>
                  <a:srgbClr val="00b050"/>
                </a:solidFill>
                <a:latin typeface="Oswald"/>
                <a:ea typeface="Oswald"/>
              </a:rPr>
              <a:t>6</a:t>
            </a:r>
            <a:endParaRPr b="0" lang="tr-TR" sz="3000" spc="-1" strike="noStrike">
              <a:solidFill>
                <a:srgbClr val="000000"/>
              </a:solidFill>
              <a:latin typeface="Arial"/>
            </a:endParaRPr>
          </a:p>
        </p:txBody>
      </p:sp>
      <p:sp>
        <p:nvSpPr>
          <p:cNvPr id="311" name="PlaceHolder 19"/>
          <p:cNvSpPr>
            <a:spLocks noGrp="1"/>
          </p:cNvSpPr>
          <p:nvPr>
            <p:ph type="subTitle"/>
          </p:nvPr>
        </p:nvSpPr>
        <p:spPr>
          <a:xfrm>
            <a:off x="6107040" y="3995280"/>
            <a:ext cx="2575800" cy="471960"/>
          </a:xfrm>
          <a:prstGeom prst="rect">
            <a:avLst/>
          </a:prstGeom>
          <a:noFill/>
          <a:ln w="0">
            <a:noFill/>
          </a:ln>
        </p:spPr>
        <p:txBody>
          <a:bodyPr lIns="91440" rIns="91440" tIns="91440" bIns="91440" anchor="t">
            <a:noAutofit/>
          </a:bodyPr>
          <a:p>
            <a:pPr indent="0" algn="ctr">
              <a:lnSpc>
                <a:spcPct val="100000"/>
              </a:lnSpc>
              <a:buNone/>
              <a:tabLst>
                <a:tab algn="l" pos="0"/>
              </a:tabLst>
            </a:pPr>
            <a:r>
              <a:rPr b="0" lang="tr-TR" sz="1100" spc="-1" strike="noStrike">
                <a:solidFill>
                  <a:schemeClr val="dk1"/>
                </a:solidFill>
                <a:latin typeface="Roboto"/>
                <a:ea typeface="Roboto"/>
              </a:rPr>
              <a:t>Asp.Net Core MVC Yapısı ile Proje</a:t>
            </a:r>
            <a:endParaRPr b="0" lang="tr-TR" sz="1100" spc="-1" strike="noStrike">
              <a:solidFill>
                <a:srgbClr val="ffffff"/>
              </a:solidFill>
              <a:latin typeface="Arial"/>
            </a:endParaRPr>
          </a:p>
        </p:txBody>
      </p:sp>
    </p:spTree>
  </p:cSld>
  <p:transition spd="slow">
    <p:wipe dir="l"/>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448" name="PlaceHolder 1"/>
          <p:cNvSpPr>
            <a:spLocks noGrp="1"/>
          </p:cNvSpPr>
          <p:nvPr>
            <p:ph/>
          </p:nvPr>
        </p:nvSpPr>
        <p:spPr>
          <a:xfrm>
            <a:off x="720000" y="1104840"/>
            <a:ext cx="7890120" cy="344520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Devamında ise devreye bu nesnelere soyut olarak referans olacak olan interfaceleri tanımlaya geldi. Kısaca yapacağımız işten bahsedecek olursak tanımladığımız bu somut nesnelerin ne anlama geldiğini bize referans olarak gösterecek interfaceler tanımlamamız gerekir.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Örnek olarak Users nesnesinin bir veri tabanı ögesi olduğunu belirtmek adına IEntity adında bir interface oluşturarak bu nesnenin oluşturduğumuz bu interfaceden implement edilmesini sağlayacağız. Bu şekilde ben Users nesnesinin artık bir veri tabanı nesnesi olduğunu program içerisinde rahatlıkla anlayabilirim. Bu işlemi diğer tüm modeller içinde yapmamız gerekir.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Peki, oluşturacağımız bu soyut interface nerede tanımlamamız gerekmektedir. Aslında önceden önceden bunu Entities katmanında tanımlamıştım fakat Shared katmanın bunun için daha iyi olacağını düşündüm. Artık bu genel olan tanımlamalar Shared katmanı içerisinde tanımlanmaktadır.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Shared katmanı genel bir katman olduğundan tanımlamalar yapılırken hangi katman için genel bir tanımlama yapılacaksa önce o katmanın adına bir klasör oluşturulur. Daha sonra içerisinde diğer tanımlamalar yapılmaktadır.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p:txBody>
      </p:sp>
      <p:sp>
        <p:nvSpPr>
          <p:cNvPr id="449"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Entities Katmanın Tasarlanması</a:t>
            </a:r>
            <a:endParaRPr b="0" lang="tr-TR" sz="1800" spc="-1" strike="noStrike">
              <a:solidFill>
                <a:srgbClr val="000000"/>
              </a:solidFill>
              <a:latin typeface="Arial"/>
            </a:endParaRPr>
          </a:p>
        </p:txBody>
      </p:sp>
    </p:spTree>
  </p:cSld>
  <p:transition spd="slow">
    <p:wipe dir="l"/>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p:nvPr>
        </p:nvSpPr>
        <p:spPr>
          <a:xfrm>
            <a:off x="720000" y="1104840"/>
            <a:ext cx="5680440" cy="164268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Entities katmanını ilgilendiren bir tanımlama yapacağımız için Shared katmanı içerisine bir Entites klasörü oluşturup daha sonra tanımlayacağımız bu interfaceleri oluşturup buranın içerisinde karar verdiğimiz IEntity ve IDTOs interfacelerini tanımlıyoruz.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Artık referans olacak olan kavramlarımızı tanımladığımıza bu interfaceleri oluşturmuş olduğumuz nesnelere implement edebiliriz. Sırasıyla implement şekilleri aşağıdaki gibi gözükmektedir.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p:txBody>
      </p:sp>
      <p:sp>
        <p:nvSpPr>
          <p:cNvPr id="451"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Shared Katmanın Tasarlanması</a:t>
            </a:r>
            <a:endParaRPr b="0" lang="tr-TR" sz="1800" spc="-1" strike="noStrike">
              <a:solidFill>
                <a:srgbClr val="000000"/>
              </a:solidFill>
              <a:latin typeface="Arial"/>
            </a:endParaRPr>
          </a:p>
        </p:txBody>
      </p:sp>
      <p:sp>
        <p:nvSpPr>
          <p:cNvPr id="452" name="Resim 1"/>
          <p:cNvSpPr/>
          <p:nvPr/>
        </p:nvSpPr>
        <p:spPr>
          <a:xfrm>
            <a:off x="6575760" y="1706760"/>
            <a:ext cx="2084400" cy="8060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53" name="Resim 1"/>
          <p:cNvSpPr/>
          <p:nvPr/>
        </p:nvSpPr>
        <p:spPr>
          <a:xfrm>
            <a:off x="6538320" y="2619720"/>
            <a:ext cx="2169720" cy="90792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54" name="Resim 1"/>
          <p:cNvSpPr/>
          <p:nvPr/>
        </p:nvSpPr>
        <p:spPr>
          <a:xfrm>
            <a:off x="6532920" y="3634560"/>
            <a:ext cx="2169720" cy="91584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55" name="Resim 1"/>
          <p:cNvSpPr/>
          <p:nvPr/>
        </p:nvSpPr>
        <p:spPr>
          <a:xfrm>
            <a:off x="4168080" y="4354920"/>
            <a:ext cx="1892880" cy="526320"/>
          </a:xfrm>
          <a:prstGeom prst="roundRect">
            <a:avLst>
              <a:gd name="adj" fmla="val 8594"/>
            </a:avLst>
          </a:prstGeom>
          <a:blipFill rotWithShape="0">
            <a:blip r:embed="rId4"/>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56" name="Resim 1"/>
          <p:cNvSpPr/>
          <p:nvPr/>
        </p:nvSpPr>
        <p:spPr>
          <a:xfrm>
            <a:off x="1019520" y="2910240"/>
            <a:ext cx="2275560" cy="504360"/>
          </a:xfrm>
          <a:prstGeom prst="roundRect">
            <a:avLst>
              <a:gd name="adj" fmla="val 8594"/>
            </a:avLst>
          </a:prstGeom>
          <a:blipFill rotWithShape="0">
            <a:blip r:embed="rId5"/>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57" name="Resim 1"/>
          <p:cNvSpPr/>
          <p:nvPr/>
        </p:nvSpPr>
        <p:spPr>
          <a:xfrm>
            <a:off x="3144600" y="3867120"/>
            <a:ext cx="1927440" cy="487440"/>
          </a:xfrm>
          <a:prstGeom prst="roundRect">
            <a:avLst>
              <a:gd name="adj" fmla="val 8594"/>
            </a:avLst>
          </a:prstGeom>
          <a:blipFill rotWithShape="0">
            <a:blip r:embed="rId6"/>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58" name="Resim 1"/>
          <p:cNvSpPr/>
          <p:nvPr/>
        </p:nvSpPr>
        <p:spPr>
          <a:xfrm>
            <a:off x="1641240" y="3405600"/>
            <a:ext cx="2526480" cy="504000"/>
          </a:xfrm>
          <a:prstGeom prst="roundRect">
            <a:avLst>
              <a:gd name="adj" fmla="val 8594"/>
            </a:avLst>
          </a:prstGeom>
          <a:blipFill rotWithShape="0">
            <a:blip r:embed="rId7"/>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p:nvPr>
        </p:nvSpPr>
        <p:spPr>
          <a:xfrm>
            <a:off x="720000" y="1068480"/>
            <a:ext cx="4453920" cy="372096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Data Access katmanı yani veri erişim katmanında yapacağımız işlem veri tabanından veriye erişimdir diyebiliriz. Yani Select, Insert, Delete, Update işlemlerini yaptığımız yerdir. Bu noktada veriye erişim için çeşitli yöntemler kullanabiliriz. Ado.Net, Entity Framework, Dapper vb. bir sürü tekniği kullanabiliriz. Fakat en çok kullanılan teknik Entity Frameworktur. Bende bu teknik üzerinden portalı geliştirmeliydim çünkü zaten işyerimde bu teknolojiyi kullanmam gerektiğini belirttiler.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Genel olarak tanımlama bu şekilde olmaktadır. Soyut sınıflar içerisinde gerekli faliyetlerin imzaları yazılır. Bunlar listeleme, Ekleme, Silme ve Güncelleme işlemleri gibi olabilir. Daha sonra bu interfaceleri oluşturduğumuz Somut sınıflardan implement ederiz. Bu sayede interface içerisinde tanımlanan olaylar artık somut sınıflarımız içerisinde kullanılabilir.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Context yapısını ilerde oluşturduktan sonra DataAccess altında bulunan EfCategoryDal veya EfProductDal sınıflarına giderek Context tanımlamalarını da yapabiliriz.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460"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Data Access Katmanın Tasarlanması </a:t>
            </a:r>
            <a:endParaRPr b="0" lang="tr-TR" sz="1800" spc="-1" strike="noStrike">
              <a:solidFill>
                <a:srgbClr val="000000"/>
              </a:solidFill>
              <a:latin typeface="Arial"/>
            </a:endParaRPr>
          </a:p>
        </p:txBody>
      </p:sp>
      <p:sp>
        <p:nvSpPr>
          <p:cNvPr id="461" name="Resim 2"/>
          <p:cNvSpPr/>
          <p:nvPr/>
        </p:nvSpPr>
        <p:spPr>
          <a:xfrm>
            <a:off x="5174280" y="1757880"/>
            <a:ext cx="3875040" cy="23544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p:nvPr>
        </p:nvSpPr>
        <p:spPr>
          <a:xfrm>
            <a:off x="720000" y="1104840"/>
            <a:ext cx="7890120" cy="137304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Concrete Somut Sınıflar: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Shared Katmanına bağımlı olarak Context sınıfımızdan modellerimizi alacaktır ve en sonunda kullanmış olduğumuz IRepository yapıları da bizim İş katmanımızın hangi nesne ile iletişime geçeceğini belirtmek için koyduğumuz bir kod bloğudur.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463"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Data Access Katmanın Tasarlanması </a:t>
            </a:r>
            <a:endParaRPr b="0" lang="tr-TR" sz="1800" spc="-1" strike="noStrike">
              <a:solidFill>
                <a:srgbClr val="000000"/>
              </a:solidFill>
              <a:latin typeface="Arial"/>
            </a:endParaRPr>
          </a:p>
        </p:txBody>
      </p:sp>
      <p:sp>
        <p:nvSpPr>
          <p:cNvPr id="464" name="Resim 1"/>
          <p:cNvSpPr/>
          <p:nvPr/>
        </p:nvSpPr>
        <p:spPr>
          <a:xfrm>
            <a:off x="720000" y="2643480"/>
            <a:ext cx="6003720" cy="7012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65" name="Picture 3"/>
          <p:cNvSpPr/>
          <p:nvPr/>
        </p:nvSpPr>
        <p:spPr>
          <a:xfrm>
            <a:off x="2606760" y="3335040"/>
            <a:ext cx="6003720" cy="73944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66" name="Rectangle 6"/>
          <p:cNvSpPr/>
          <p:nvPr/>
        </p:nvSpPr>
        <p:spPr>
          <a:xfrm>
            <a:off x="0" y="0"/>
            <a:ext cx="9143640" cy="456840"/>
          </a:xfrm>
          <a:prstGeom prst="rect">
            <a:avLst/>
          </a:prstGeom>
          <a:noFill/>
          <a:ln w="0">
            <a:noFill/>
          </a:ln>
        </p:spPr>
        <p:style>
          <a:lnRef idx="0"/>
          <a:fillRef idx="0"/>
          <a:effectRef idx="0"/>
          <a:fontRef idx="minor"/>
        </p:style>
        <p:txBody>
          <a:bodyPr numCol="1" spcCol="0" wrap="none" anchor="ctr">
            <a:spAutoFit/>
          </a:bodyPr>
          <a:p>
            <a:pPr>
              <a:lnSpc>
                <a:spcPct val="100000"/>
              </a:lnSpc>
            </a:pPr>
            <a:endParaRPr b="0" lang="tr-TR" sz="1400" spc="-1" strike="noStrike">
              <a:solidFill>
                <a:srgbClr val="000000"/>
              </a:solidFill>
              <a:latin typeface="Arial"/>
              <a:ea typeface="Arial"/>
            </a:endParaRPr>
          </a:p>
        </p:txBody>
      </p:sp>
      <p:sp>
        <p:nvSpPr>
          <p:cNvPr id="467" name="Rectangle 7"/>
          <p:cNvSpPr/>
          <p:nvPr/>
        </p:nvSpPr>
        <p:spPr>
          <a:xfrm>
            <a:off x="0" y="1158840"/>
            <a:ext cx="9143640" cy="360"/>
          </a:xfrm>
          <a:prstGeom prst="rect">
            <a:avLst/>
          </a:prstGeom>
          <a:noFill/>
          <a:ln w="0">
            <a:noFill/>
          </a:ln>
        </p:spPr>
        <p:style>
          <a:lnRef idx="0"/>
          <a:fillRef idx="0"/>
          <a:effectRef idx="0"/>
          <a:fontRef idx="minor"/>
        </p:style>
        <p:txBody>
          <a:bodyPr numCol="1" spcCol="0" wrap="none" tIns="360" bIns="360" anchor="ctr">
            <a:spAutoFit/>
          </a:bodyPr>
          <a:p>
            <a:pPr>
              <a:lnSpc>
                <a:spcPct val="100000"/>
              </a:lnSpc>
            </a:pPr>
            <a:endParaRPr b="0" lang="tr-TR" sz="1400" spc="-1" strike="noStrike">
              <a:solidFill>
                <a:srgbClr val="000000"/>
              </a:solidFill>
              <a:latin typeface="Arial"/>
              <a:ea typeface="Arial"/>
            </a:endParaRPr>
          </a:p>
        </p:txBody>
      </p:sp>
      <p:sp>
        <p:nvSpPr>
          <p:cNvPr id="468" name="Rectangle 8"/>
          <p:cNvSpPr/>
          <p:nvPr/>
        </p:nvSpPr>
        <p:spPr>
          <a:xfrm>
            <a:off x="0" y="1738440"/>
            <a:ext cx="9143640" cy="360"/>
          </a:xfrm>
          <a:prstGeom prst="rect">
            <a:avLst/>
          </a:prstGeom>
          <a:noFill/>
          <a:ln w="0">
            <a:noFill/>
          </a:ln>
        </p:spPr>
        <p:style>
          <a:lnRef idx="0"/>
          <a:fillRef idx="0"/>
          <a:effectRef idx="0"/>
          <a:fontRef idx="minor"/>
        </p:style>
        <p:txBody>
          <a:bodyPr numCol="1" spcCol="0" wrap="none" tIns="360" bIns="360" anchor="ctr">
            <a:spAutoFit/>
          </a:bodyPr>
          <a:p>
            <a:pPr>
              <a:lnSpc>
                <a:spcPct val="100000"/>
              </a:lnSpc>
            </a:pPr>
            <a:endParaRPr b="0" lang="tr-TR" sz="1400" spc="-1" strike="noStrike">
              <a:solidFill>
                <a:srgbClr val="000000"/>
              </a:solidFill>
              <a:latin typeface="Arial"/>
              <a:ea typeface="Arial"/>
            </a:endParaRPr>
          </a:p>
        </p:txBody>
      </p:sp>
      <p:sp>
        <p:nvSpPr>
          <p:cNvPr id="469" name="Rectangle 9"/>
          <p:cNvSpPr/>
          <p:nvPr/>
        </p:nvSpPr>
        <p:spPr>
          <a:xfrm>
            <a:off x="0" y="2478240"/>
            <a:ext cx="9143640" cy="360"/>
          </a:xfrm>
          <a:prstGeom prst="rect">
            <a:avLst/>
          </a:prstGeom>
          <a:noFill/>
          <a:ln w="0">
            <a:noFill/>
          </a:ln>
        </p:spPr>
        <p:style>
          <a:lnRef idx="0"/>
          <a:fillRef idx="0"/>
          <a:effectRef idx="0"/>
          <a:fontRef idx="minor"/>
        </p:style>
        <p:txBody>
          <a:bodyPr numCol="1" spcCol="0" wrap="none" tIns="360" bIns="360" anchor="ctr">
            <a:spAutoFit/>
          </a:bodyPr>
          <a:p>
            <a:pPr>
              <a:lnSpc>
                <a:spcPct val="100000"/>
              </a:lnSpc>
            </a:pPr>
            <a:endParaRPr b="0" lang="tr-TR" sz="1400" spc="-1" strike="noStrike">
              <a:solidFill>
                <a:srgbClr val="000000"/>
              </a:solidFill>
              <a:latin typeface="Arial"/>
              <a:ea typeface="Arial"/>
            </a:endParaRPr>
          </a:p>
        </p:txBody>
      </p:sp>
      <p:sp>
        <p:nvSpPr>
          <p:cNvPr id="470" name="Rectangle 10"/>
          <p:cNvSpPr/>
          <p:nvPr/>
        </p:nvSpPr>
        <p:spPr>
          <a:xfrm>
            <a:off x="0" y="2989440"/>
            <a:ext cx="9143640" cy="360"/>
          </a:xfrm>
          <a:prstGeom prst="rect">
            <a:avLst/>
          </a:prstGeom>
          <a:noFill/>
          <a:ln w="0">
            <a:noFill/>
          </a:ln>
        </p:spPr>
        <p:style>
          <a:lnRef idx="0"/>
          <a:fillRef idx="0"/>
          <a:effectRef idx="0"/>
          <a:fontRef idx="minor"/>
        </p:style>
        <p:txBody>
          <a:bodyPr numCol="1" spcCol="0" wrap="none" tIns="360" bIns="360" anchor="ctr">
            <a:spAutoFit/>
          </a:bodyPr>
          <a:p>
            <a:pPr>
              <a:lnSpc>
                <a:spcPct val="100000"/>
              </a:lnSpc>
            </a:pPr>
            <a:endParaRPr b="0" lang="tr-TR" sz="1400" spc="-1" strike="noStrike">
              <a:solidFill>
                <a:srgbClr val="000000"/>
              </a:solidFill>
              <a:latin typeface="Arial"/>
              <a:ea typeface="Arial"/>
            </a:endParaRPr>
          </a:p>
        </p:txBody>
      </p:sp>
    </p:spTree>
  </p:cSld>
  <p:transition spd="slow">
    <p:wipe dir="l"/>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p:nvPr>
        </p:nvSpPr>
        <p:spPr>
          <a:xfrm>
            <a:off x="720000" y="1104840"/>
            <a:ext cx="7890120" cy="125172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Abstract Soyut Sınıflar: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Bu interface’i önceden oluşturduğumuz </a:t>
            </a:r>
            <a:r>
              <a:rPr b="1" lang="tr-TR" sz="1200" spc="-1" strike="noStrike">
                <a:solidFill>
                  <a:schemeClr val="dk1"/>
                </a:solidFill>
                <a:latin typeface="Roboto"/>
                <a:ea typeface="Roboto"/>
              </a:rPr>
              <a:t>DataAccess </a:t>
            </a:r>
            <a:r>
              <a:rPr b="0" lang="tr-TR" sz="1200" spc="-1" strike="noStrike">
                <a:solidFill>
                  <a:schemeClr val="dk1"/>
                </a:solidFill>
                <a:latin typeface="Roboto"/>
                <a:ea typeface="Roboto"/>
              </a:rPr>
              <a:t>katmanında yer alan </a:t>
            </a:r>
            <a:r>
              <a:rPr b="1" lang="tr-TR" sz="1200" spc="-1" strike="noStrike">
                <a:solidFill>
                  <a:schemeClr val="dk1"/>
                </a:solidFill>
                <a:latin typeface="Roboto"/>
                <a:ea typeface="Roboto"/>
              </a:rPr>
              <a:t>Soyut </a:t>
            </a:r>
            <a:r>
              <a:rPr b="0" lang="tr-TR" sz="1200" spc="-1" strike="noStrike">
                <a:solidFill>
                  <a:schemeClr val="dk1"/>
                </a:solidFill>
                <a:latin typeface="Roboto"/>
                <a:ea typeface="Roboto"/>
              </a:rPr>
              <a:t>interface sınıflarına gelerek IEntitiyRepository&lt;Model&gt; şeklinde implement edersek artık soyut interface IEntitiyRepository içerisinde yer alan bütün operasyonlara erişebilmektedir.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472"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Data Access Katmanın Tasarlanması </a:t>
            </a:r>
            <a:endParaRPr b="0" lang="tr-TR" sz="1800" spc="-1" strike="noStrike">
              <a:solidFill>
                <a:srgbClr val="000000"/>
              </a:solidFill>
              <a:latin typeface="Arial"/>
            </a:endParaRPr>
          </a:p>
        </p:txBody>
      </p:sp>
      <p:sp>
        <p:nvSpPr>
          <p:cNvPr id="473" name="Rectangle 4"/>
          <p:cNvSpPr/>
          <p:nvPr/>
        </p:nvSpPr>
        <p:spPr>
          <a:xfrm>
            <a:off x="93240" y="3982320"/>
            <a:ext cx="9143640" cy="456840"/>
          </a:xfrm>
          <a:prstGeom prst="rect">
            <a:avLst/>
          </a:prstGeom>
          <a:noFill/>
          <a:ln w="0">
            <a:noFill/>
          </a:ln>
        </p:spPr>
        <p:style>
          <a:lnRef idx="0"/>
          <a:fillRef idx="0"/>
          <a:effectRef idx="0"/>
          <a:fontRef idx="minor"/>
        </p:style>
        <p:txBody>
          <a:bodyPr numCol="1" spcCol="0" wrap="none" anchor="ctr">
            <a:spAutoFit/>
          </a:bodyPr>
          <a:p>
            <a:pPr>
              <a:lnSpc>
                <a:spcPct val="100000"/>
              </a:lnSpc>
            </a:pPr>
            <a:endParaRPr b="0" lang="tr-TR" sz="1400" spc="-1" strike="noStrike">
              <a:solidFill>
                <a:srgbClr val="000000"/>
              </a:solidFill>
              <a:latin typeface="Arial"/>
              <a:ea typeface="Arial"/>
            </a:endParaRPr>
          </a:p>
        </p:txBody>
      </p:sp>
      <p:sp>
        <p:nvSpPr>
          <p:cNvPr id="474" name="Rectangle 6"/>
          <p:cNvSpPr/>
          <p:nvPr/>
        </p:nvSpPr>
        <p:spPr>
          <a:xfrm>
            <a:off x="1843200" y="3758760"/>
            <a:ext cx="9143640" cy="360"/>
          </a:xfrm>
          <a:prstGeom prst="rect">
            <a:avLst/>
          </a:prstGeom>
          <a:noFill/>
          <a:ln w="0">
            <a:noFill/>
          </a:ln>
        </p:spPr>
        <p:style>
          <a:lnRef idx="0"/>
          <a:fillRef idx="0"/>
          <a:effectRef idx="0"/>
          <a:fontRef idx="minor"/>
        </p:style>
        <p:txBody>
          <a:bodyPr numCol="1" spcCol="0" wrap="none" tIns="360" bIns="360" anchor="ctr">
            <a:spAutoFit/>
          </a:bodyPr>
          <a:p>
            <a:pPr>
              <a:lnSpc>
                <a:spcPct val="100000"/>
              </a:lnSpc>
            </a:pPr>
            <a:endParaRPr b="0" lang="tr-TR" sz="1400" spc="-1" strike="noStrike">
              <a:solidFill>
                <a:srgbClr val="000000"/>
              </a:solidFill>
              <a:latin typeface="Arial"/>
              <a:ea typeface="Arial"/>
            </a:endParaRPr>
          </a:p>
        </p:txBody>
      </p:sp>
      <p:sp>
        <p:nvSpPr>
          <p:cNvPr id="475" name="Resim 1"/>
          <p:cNvSpPr/>
          <p:nvPr/>
        </p:nvSpPr>
        <p:spPr>
          <a:xfrm>
            <a:off x="2109960" y="2419200"/>
            <a:ext cx="5110560" cy="4406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76" name="Picture 8"/>
          <p:cNvSpPr/>
          <p:nvPr/>
        </p:nvSpPr>
        <p:spPr>
          <a:xfrm>
            <a:off x="2116080" y="2950560"/>
            <a:ext cx="5104440" cy="48024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77" name="Picture 7"/>
          <p:cNvSpPr/>
          <p:nvPr/>
        </p:nvSpPr>
        <p:spPr>
          <a:xfrm>
            <a:off x="2109960" y="3538080"/>
            <a:ext cx="5110560" cy="44100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78" name="Rectangle 10"/>
          <p:cNvSpPr/>
          <p:nvPr/>
        </p:nvSpPr>
        <p:spPr>
          <a:xfrm>
            <a:off x="720000" y="2185920"/>
            <a:ext cx="9143640" cy="456840"/>
          </a:xfrm>
          <a:prstGeom prst="rect">
            <a:avLst/>
          </a:prstGeom>
          <a:noFill/>
          <a:ln w="0">
            <a:noFill/>
          </a:ln>
        </p:spPr>
        <p:style>
          <a:lnRef idx="0"/>
          <a:fillRef idx="0"/>
          <a:effectRef idx="0"/>
          <a:fontRef idx="minor"/>
        </p:style>
        <p:txBody>
          <a:bodyPr numCol="1" spcCol="0" wrap="none" anchor="ctr">
            <a:spAutoFit/>
          </a:bodyPr>
          <a:p>
            <a:pPr>
              <a:lnSpc>
                <a:spcPct val="100000"/>
              </a:lnSpc>
            </a:pPr>
            <a:endParaRPr b="0" lang="tr-TR" sz="1400" spc="-1" strike="noStrike">
              <a:solidFill>
                <a:srgbClr val="000000"/>
              </a:solidFill>
              <a:latin typeface="Arial"/>
              <a:ea typeface="Arial"/>
            </a:endParaRPr>
          </a:p>
        </p:txBody>
      </p:sp>
      <p:sp>
        <p:nvSpPr>
          <p:cNvPr id="479" name="Rectangle 11"/>
          <p:cNvSpPr/>
          <p:nvPr/>
        </p:nvSpPr>
        <p:spPr>
          <a:xfrm>
            <a:off x="720000" y="3070080"/>
            <a:ext cx="9143640" cy="360"/>
          </a:xfrm>
          <a:prstGeom prst="rect">
            <a:avLst/>
          </a:prstGeom>
          <a:noFill/>
          <a:ln w="0">
            <a:noFill/>
          </a:ln>
        </p:spPr>
        <p:style>
          <a:lnRef idx="0"/>
          <a:fillRef idx="0"/>
          <a:effectRef idx="0"/>
          <a:fontRef idx="minor"/>
        </p:style>
        <p:txBody>
          <a:bodyPr numCol="1" spcCol="0" wrap="none" tIns="360" bIns="360" anchor="ctr">
            <a:spAutoFit/>
          </a:bodyPr>
          <a:p>
            <a:pPr>
              <a:lnSpc>
                <a:spcPct val="100000"/>
              </a:lnSpc>
            </a:pPr>
            <a:endParaRPr b="0" lang="tr-TR" sz="1400" spc="-1" strike="noStrike">
              <a:solidFill>
                <a:srgbClr val="000000"/>
              </a:solidFill>
              <a:latin typeface="Arial"/>
              <a:ea typeface="Arial"/>
            </a:endParaRPr>
          </a:p>
        </p:txBody>
      </p:sp>
      <p:sp>
        <p:nvSpPr>
          <p:cNvPr id="480" name="Rectangle 12"/>
          <p:cNvSpPr/>
          <p:nvPr/>
        </p:nvSpPr>
        <p:spPr>
          <a:xfrm>
            <a:off x="720000" y="3535200"/>
            <a:ext cx="9143640" cy="360"/>
          </a:xfrm>
          <a:prstGeom prst="rect">
            <a:avLst/>
          </a:prstGeom>
          <a:noFill/>
          <a:ln w="0">
            <a:noFill/>
          </a:ln>
        </p:spPr>
        <p:style>
          <a:lnRef idx="0"/>
          <a:fillRef idx="0"/>
          <a:effectRef idx="0"/>
          <a:fontRef idx="minor"/>
        </p:style>
        <p:txBody>
          <a:bodyPr numCol="1" spcCol="0" wrap="none" tIns="360" bIns="360" anchor="ctr">
            <a:spAutoFit/>
          </a:bodyPr>
          <a:p>
            <a:pPr>
              <a:lnSpc>
                <a:spcPct val="100000"/>
              </a:lnSpc>
            </a:pPr>
            <a:endParaRPr b="0" lang="tr-TR" sz="1400" spc="-1" strike="noStrike">
              <a:solidFill>
                <a:srgbClr val="000000"/>
              </a:solidFill>
              <a:latin typeface="Arial"/>
              <a:ea typeface="Arial"/>
            </a:endParaRPr>
          </a:p>
        </p:txBody>
      </p:sp>
    </p:spTree>
  </p:cSld>
  <p:transition spd="slow">
    <p:wipe dir="l"/>
  </p:transition>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p:nvPr>
        </p:nvSpPr>
        <p:spPr>
          <a:xfrm>
            <a:off x="720000" y="1104840"/>
            <a:ext cx="7890120" cy="230580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Repository desenimi yani ortak operasyonları barındıracak alt yapımızı hazırladım. Bu hazırladığım alt yapı veri tabanından bağımsız olacak şekilde hazırlandığı için yani ben bunu bütün projelerimde kullanabileceğimden dolayı </a:t>
            </a:r>
            <a:r>
              <a:rPr b="1" lang="tr-TR" sz="1200" spc="-1" strike="noStrike">
                <a:solidFill>
                  <a:schemeClr val="dk1"/>
                </a:solidFill>
                <a:latin typeface="Roboto"/>
                <a:ea typeface="Roboto"/>
              </a:rPr>
              <a:t>Shared </a:t>
            </a:r>
            <a:r>
              <a:rPr b="0" lang="tr-TR" sz="1200" spc="-1" strike="noStrike">
                <a:solidFill>
                  <a:schemeClr val="dk1"/>
                </a:solidFill>
                <a:latin typeface="Roboto"/>
                <a:ea typeface="Roboto"/>
              </a:rPr>
              <a:t>katmanı içerisinde oluşturmam daha mantıklı olacaktır.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Shared katmanına geldiğimiz zaman veri erişim ile alakalı bir işlem yapacağımız için oraya bir klasör daha oluşturuyoruz ve ismini </a:t>
            </a:r>
            <a:r>
              <a:rPr b="1" lang="tr-TR" sz="1200" spc="-1" strike="noStrike">
                <a:solidFill>
                  <a:schemeClr val="dk1"/>
                </a:solidFill>
                <a:latin typeface="Roboto"/>
                <a:ea typeface="Roboto"/>
              </a:rPr>
              <a:t>IRepositoryDataAccess </a:t>
            </a:r>
            <a:r>
              <a:rPr b="0" lang="tr-TR" sz="1200" spc="-1" strike="noStrike">
                <a:solidFill>
                  <a:schemeClr val="dk1"/>
                </a:solidFill>
                <a:latin typeface="Roboto"/>
                <a:ea typeface="Roboto"/>
              </a:rPr>
              <a:t>olarak belirliyoruz. Daha sonra içerisine </a:t>
            </a:r>
            <a:r>
              <a:rPr b="1" lang="tr-TR" sz="1200" spc="-1" strike="noStrike">
                <a:solidFill>
                  <a:schemeClr val="dk1"/>
                </a:solidFill>
                <a:latin typeface="Roboto"/>
                <a:ea typeface="Roboto"/>
              </a:rPr>
              <a:t>IEntityRepository</a:t>
            </a:r>
            <a:r>
              <a:rPr b="0" lang="tr-TR" sz="1200" spc="-1" strike="noStrike">
                <a:solidFill>
                  <a:schemeClr val="dk1"/>
                </a:solidFill>
                <a:latin typeface="Roboto"/>
                <a:ea typeface="Roboto"/>
              </a:rPr>
              <a:t> oluşturuyoruz. Bunun nedeni oluşturacağımız yapıyı ilk önce </a:t>
            </a:r>
            <a:r>
              <a:rPr b="1" lang="tr-TR" sz="1200" spc="-1" strike="noStrike">
                <a:solidFill>
                  <a:schemeClr val="dk1"/>
                </a:solidFill>
                <a:latin typeface="Roboto"/>
                <a:ea typeface="Roboto"/>
              </a:rPr>
              <a:t>interface </a:t>
            </a:r>
            <a:r>
              <a:rPr b="0" lang="tr-TR" sz="1200" spc="-1" strike="noStrike">
                <a:solidFill>
                  <a:schemeClr val="dk1"/>
                </a:solidFill>
                <a:latin typeface="Roboto"/>
                <a:ea typeface="Roboto"/>
              </a:rPr>
              <a:t>olarak tanımlayacağımız içindir.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İçerisine oluşturduğumuz </a:t>
            </a:r>
            <a:r>
              <a:rPr b="1" lang="tr-TR" sz="1200" spc="-1" strike="noStrike">
                <a:solidFill>
                  <a:schemeClr val="dk1"/>
                </a:solidFill>
                <a:latin typeface="Roboto"/>
                <a:ea typeface="Roboto"/>
              </a:rPr>
              <a:t>IEntityRepository</a:t>
            </a:r>
            <a:r>
              <a:rPr b="0" lang="tr-TR" sz="1200" spc="-1" strike="noStrike">
                <a:solidFill>
                  <a:schemeClr val="dk1"/>
                </a:solidFill>
                <a:latin typeface="Roboto"/>
                <a:ea typeface="Roboto"/>
              </a:rPr>
              <a:t> interfacesi içerisinde gerekli tanımlamaları yapıyoruz. Bu tanımlamaları ve temel operasyonları yaparken </a:t>
            </a:r>
            <a:r>
              <a:rPr b="1" lang="tr-TR" sz="1200" spc="-1" strike="noStrike">
                <a:solidFill>
                  <a:schemeClr val="dk1"/>
                </a:solidFill>
                <a:latin typeface="Roboto"/>
                <a:ea typeface="Roboto"/>
              </a:rPr>
              <a:t>Generic Kısıtlardan </a:t>
            </a:r>
            <a:r>
              <a:rPr b="0" lang="tr-TR" sz="1200" spc="-1" strike="noStrike">
                <a:solidFill>
                  <a:schemeClr val="dk1"/>
                </a:solidFill>
                <a:latin typeface="Roboto"/>
                <a:ea typeface="Roboto"/>
              </a:rPr>
              <a:t>da yararlanacağız. Bu sayede tek bir entitiye bağlı kalmadan bütün entityler için işlemlerimizi gerçekleştirebileceğiz.</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482"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Shared Katmanı Repository Tasarımı</a:t>
            </a:r>
            <a:br>
              <a:rPr sz="1800"/>
            </a:br>
            <a:endParaRPr b="0" lang="tr-TR" sz="1800" spc="-1" strike="noStrike">
              <a:solidFill>
                <a:srgbClr val="000000"/>
              </a:solidFill>
              <a:latin typeface="Arial"/>
            </a:endParaRPr>
          </a:p>
        </p:txBody>
      </p:sp>
      <p:sp>
        <p:nvSpPr>
          <p:cNvPr id="483" name="Resim 1"/>
          <p:cNvSpPr/>
          <p:nvPr/>
        </p:nvSpPr>
        <p:spPr>
          <a:xfrm>
            <a:off x="3324600" y="3514680"/>
            <a:ext cx="2680920" cy="10378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p:nvPr>
        </p:nvSpPr>
        <p:spPr>
          <a:xfrm>
            <a:off x="720000" y="1104840"/>
            <a:ext cx="4865760" cy="343044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Burada interface içerisinde gerekli operasyonları tanımladım ve bu operasyonları kodladım.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List&lt;T&gt; GetList(Expression&lt;Func&lt;T, bool&gt;&gt; filter = null);</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İlgili nesnenin Liste halinde verileri elimizde bulunması için oluşturduğumuz operasyon diyebiliriz.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T Get(Expression&lt;Func&lt;T, bool&gt;&gt; filter = null);</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Bu operasyon ise Get operasyonu genelde silme işlemleri yapılacağı zaman ilgili kayıtın Id bilgisini elde etmek amaçlı tek bir alan geri döndüren operasyon tipidir.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T GetById(string id);</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GetById operasyonu ile de bana geri döndürmesini istediğim id değerini alıyorum.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485"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Shared Katmanı Repository Tasarımı</a:t>
            </a:r>
            <a:endParaRPr b="0" lang="tr-TR" sz="1800" spc="-1" strike="noStrike">
              <a:solidFill>
                <a:srgbClr val="000000"/>
              </a:solidFill>
              <a:latin typeface="Arial"/>
            </a:endParaRPr>
          </a:p>
        </p:txBody>
      </p:sp>
      <p:sp>
        <p:nvSpPr>
          <p:cNvPr id="486" name="Resim 1"/>
          <p:cNvSpPr/>
          <p:nvPr/>
        </p:nvSpPr>
        <p:spPr>
          <a:xfrm>
            <a:off x="5658480" y="1427760"/>
            <a:ext cx="3372480" cy="27846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p:nvPr>
        </p:nvSpPr>
        <p:spPr>
          <a:xfrm>
            <a:off x="720000" y="1104840"/>
            <a:ext cx="7890120" cy="275544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Shared katmanında klasörünün altına EntityFramework adında bir klasör oluşturdum. Daha sonra kullanacağımız teknoloji olan </a:t>
            </a:r>
            <a:r>
              <a:rPr b="1" lang="tr-TR" sz="1200" spc="-1" strike="noStrike">
                <a:solidFill>
                  <a:schemeClr val="dk1"/>
                </a:solidFill>
                <a:latin typeface="Roboto"/>
                <a:ea typeface="Roboto"/>
              </a:rPr>
              <a:t>EntityRepositoryBase</a:t>
            </a:r>
            <a:r>
              <a:rPr b="0" lang="tr-TR" sz="1200" spc="-1" strike="noStrike">
                <a:solidFill>
                  <a:schemeClr val="dk1"/>
                </a:solidFill>
                <a:latin typeface="Roboto"/>
                <a:ea typeface="Roboto"/>
              </a:rPr>
              <a:t> adında bir sınıf oluşturdum ve artık tasarımı oluşturarak gerekli kodlamalara başlayalım.</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Sınıfı tanımladıktan sonra yapmamız gereken daha önceden oluşturduğumuz </a:t>
            </a:r>
            <a:r>
              <a:rPr b="1" lang="tr-TR" sz="1200" spc="-1" strike="noStrike">
                <a:solidFill>
                  <a:schemeClr val="dk1"/>
                </a:solidFill>
                <a:latin typeface="Roboto"/>
                <a:ea typeface="Roboto"/>
              </a:rPr>
              <a:t>IEntityRepository</a:t>
            </a:r>
            <a:r>
              <a:rPr b="0" lang="tr-TR" sz="1200" spc="-1" strike="noStrike">
                <a:solidFill>
                  <a:schemeClr val="dk1"/>
                </a:solidFill>
                <a:latin typeface="Roboto"/>
                <a:ea typeface="Roboto"/>
              </a:rPr>
              <a:t> interfacesini implemente etmektir.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Aşağıdaki görsele açıklık getirecek olursak EntitiyRepositoryBase sınıfının çalışması için bir TEntitiy (Product, Category vb.) ve TContext yapısına ihtiyacı vardır. Alt tarafta yer alan where koşulu ile belirtilen alanlar ise bize TEntitiy nin bir class olacağını ve aynı zamanda bu classın newlenebileceğini belirtmemize yarar. Yine aynı şekilde TContext DbContext sınıfından miras alınacak ve newlenebilecek anlamına gelmektedir. Context yapısı bizim veritabanındaki tablolar ile projemizde bulunan entitiy classları arasında iletişim kurmaya yarar ve aynı zamanda onları birbirlerine map eder. Bu kısıtlamaları da açıkladığımıza göre artık operasyonları implement ederek içerisini Entity Framework kodları ile kodlayabiliriz.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488"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Shared Katmanında Entity Repository</a:t>
            </a:r>
            <a:endParaRPr b="0" lang="tr-TR" sz="1800" spc="-1" strike="noStrike">
              <a:solidFill>
                <a:srgbClr val="000000"/>
              </a:solidFill>
              <a:latin typeface="Arial"/>
            </a:endParaRPr>
          </a:p>
        </p:txBody>
      </p:sp>
      <p:sp>
        <p:nvSpPr>
          <p:cNvPr id="489" name="Resim 1"/>
          <p:cNvSpPr/>
          <p:nvPr/>
        </p:nvSpPr>
        <p:spPr>
          <a:xfrm>
            <a:off x="1707840" y="3918960"/>
            <a:ext cx="5914800" cy="87912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p:nvPr>
        </p:nvSpPr>
        <p:spPr>
          <a:xfrm>
            <a:off x="720000" y="1104840"/>
            <a:ext cx="7890120" cy="178236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Metotlarımızı Entity Framework yapısına göre kodlayalım.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Görüldüğü gibi üç metotta da yer alan yapılar birbirlerine benziyor. Burada dikkat etmemiz gereken önemli noktalardan biri EntitiyState denilen alandan sonra ekleme için Added, silmek için Deleted, güncelleme yapmak için ise Modified kullanılmaktadır.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Metotlarımın genel mantığı ise gelen entity değerlerimin oluşturacağımız context modeller üzerinde uygulanacağı metoda göre işlenmesidir. Sonrasında ise Save Changes metodu ile modeller üzerinde kayıt edilerek yeni değerlerin gösterilmesini sağlar.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491"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Shared Katmanında Entity Repository</a:t>
            </a:r>
            <a:endParaRPr b="0" lang="tr-TR" sz="1800" spc="-1" strike="noStrike">
              <a:solidFill>
                <a:srgbClr val="000000"/>
              </a:solidFill>
              <a:latin typeface="Arial"/>
            </a:endParaRPr>
          </a:p>
        </p:txBody>
      </p:sp>
      <p:sp>
        <p:nvSpPr>
          <p:cNvPr id="492" name="Resim 1"/>
          <p:cNvSpPr/>
          <p:nvPr/>
        </p:nvSpPr>
        <p:spPr>
          <a:xfrm>
            <a:off x="342720" y="2974680"/>
            <a:ext cx="2513160" cy="14536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93" name="Resim 1"/>
          <p:cNvSpPr/>
          <p:nvPr/>
        </p:nvSpPr>
        <p:spPr>
          <a:xfrm>
            <a:off x="3010680" y="2974680"/>
            <a:ext cx="2876400" cy="145368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94" name="Resim 1"/>
          <p:cNvSpPr/>
          <p:nvPr/>
        </p:nvSpPr>
        <p:spPr>
          <a:xfrm>
            <a:off x="6042240" y="2973240"/>
            <a:ext cx="2893320" cy="145512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p:nvPr>
        </p:nvSpPr>
        <p:spPr>
          <a:xfrm>
            <a:off x="720000" y="1264680"/>
            <a:ext cx="4200120" cy="351036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Yandaki görseli açıklayacak olursak </a:t>
            </a:r>
            <a:r>
              <a:rPr b="1" lang="tr-TR" sz="1200" spc="-1" strike="noStrike">
                <a:solidFill>
                  <a:schemeClr val="dk1"/>
                </a:solidFill>
                <a:latin typeface="Roboto"/>
                <a:ea typeface="Roboto"/>
              </a:rPr>
              <a:t>GetList</a:t>
            </a:r>
            <a:r>
              <a:rPr b="0" lang="tr-TR" sz="1200" spc="-1" strike="noStrike">
                <a:solidFill>
                  <a:schemeClr val="dk1"/>
                </a:solidFill>
                <a:latin typeface="Roboto"/>
                <a:ea typeface="Roboto"/>
              </a:rPr>
              <a:t> için yazdığımız metodu önce filtre var mı yok mu diye kontrol ediyoruz. Eğer filtre yok ise TEtnity. ToList ile listeye çeviriyoruz ve elimizde bulundurmuş oluyoruz. Eğer bir filtre var ise yine aynı Set metoduyla başlayarak işlemimize devam ediyoruz ve </a:t>
            </a:r>
            <a:r>
              <a:rPr b="1" lang="tr-TR" sz="1200" spc="-1" strike="noStrike">
                <a:solidFill>
                  <a:schemeClr val="dk1"/>
                </a:solidFill>
                <a:latin typeface="Roboto"/>
                <a:ea typeface="Roboto"/>
              </a:rPr>
              <a:t>Where</a:t>
            </a:r>
            <a:r>
              <a:rPr b="0" lang="tr-TR" sz="1200" spc="-1" strike="noStrike">
                <a:solidFill>
                  <a:schemeClr val="dk1"/>
                </a:solidFill>
                <a:latin typeface="Roboto"/>
                <a:ea typeface="Roboto"/>
              </a:rPr>
              <a:t> koşulu ile bu filtreyi belirtiyoruz.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Burada önemli olan kısıt tek bir kayıt istediğimiz için SingleOrDefault() fonksiyonunu kullanıyor oluşumuzdur.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Save Changes metodu ise yaptığımız işlemlerden sonra değişiklikleri context sınıfımıza kayıt etmemizi sağlar.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496"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Shared Katmanında Entity Repository</a:t>
            </a:r>
            <a:endParaRPr b="0" lang="tr-TR" sz="1800" spc="-1" strike="noStrike">
              <a:solidFill>
                <a:srgbClr val="000000"/>
              </a:solidFill>
              <a:latin typeface="Arial"/>
            </a:endParaRPr>
          </a:p>
        </p:txBody>
      </p:sp>
      <p:sp>
        <p:nvSpPr>
          <p:cNvPr id="497" name="Resim 1"/>
          <p:cNvSpPr/>
          <p:nvPr/>
        </p:nvSpPr>
        <p:spPr>
          <a:xfrm>
            <a:off x="5254200" y="1489680"/>
            <a:ext cx="3069360" cy="9464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98" name="Resim 1"/>
          <p:cNvSpPr/>
          <p:nvPr/>
        </p:nvSpPr>
        <p:spPr>
          <a:xfrm>
            <a:off x="5254200" y="2764800"/>
            <a:ext cx="3066120" cy="86328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499" name="Resim 1"/>
          <p:cNvSpPr/>
          <p:nvPr/>
        </p:nvSpPr>
        <p:spPr>
          <a:xfrm>
            <a:off x="5685480" y="3957120"/>
            <a:ext cx="2203200" cy="72036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cxnSp>
        <p:nvCxnSpPr>
          <p:cNvPr id="500" name="Düz Ok Bağlayıcısı 3"/>
          <p:cNvCxnSpPr/>
          <p:nvPr/>
        </p:nvCxnSpPr>
        <p:spPr>
          <a:xfrm>
            <a:off x="4610160" y="1854000"/>
            <a:ext cx="549720" cy="360"/>
          </a:xfrm>
          <a:prstGeom prst="straightConnector1">
            <a:avLst/>
          </a:prstGeom>
          <a:ln>
            <a:solidFill>
              <a:srgbClr val="c2a8f4"/>
            </a:solidFill>
            <a:round/>
            <a:tailEnd len="med" type="triangle" w="med"/>
          </a:ln>
        </p:spPr>
      </p:cxnSp>
      <p:cxnSp>
        <p:nvCxnSpPr>
          <p:cNvPr id="501" name="Düz Ok Bağlayıcısı 6"/>
          <p:cNvCxnSpPr/>
          <p:nvPr/>
        </p:nvCxnSpPr>
        <p:spPr>
          <a:xfrm>
            <a:off x="4570920" y="3040200"/>
            <a:ext cx="628560" cy="360"/>
          </a:xfrm>
          <a:prstGeom prst="straightConnector1">
            <a:avLst/>
          </a:prstGeom>
          <a:ln>
            <a:solidFill>
              <a:srgbClr val="c2a8f4"/>
            </a:solidFill>
            <a:round/>
            <a:tailEnd len="med" type="triangle" w="med"/>
          </a:ln>
        </p:spPr>
      </p:cxnSp>
      <p:cxnSp>
        <p:nvCxnSpPr>
          <p:cNvPr id="502" name="Düz Ok Bağlayıcısı 9"/>
          <p:cNvCxnSpPr/>
          <p:nvPr/>
        </p:nvCxnSpPr>
        <p:spPr>
          <a:xfrm>
            <a:off x="4577040" y="4500000"/>
            <a:ext cx="1020600" cy="360"/>
          </a:xfrm>
          <a:prstGeom prst="straightConnector1">
            <a:avLst/>
          </a:prstGeom>
          <a:ln>
            <a:solidFill>
              <a:srgbClr val="c2a8f4"/>
            </a:solidFill>
            <a:round/>
            <a:tailEnd len="med" type="triangle" w="med"/>
          </a:ln>
        </p:spPr>
      </p:cxnSp>
    </p:spTree>
  </p:cSld>
  <p:transition spd="slow">
    <p:wipe dir="l"/>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312" name="PlaceHolder 1"/>
          <p:cNvSpPr>
            <a:spLocks noGrp="1"/>
          </p:cNvSpPr>
          <p:nvPr>
            <p:ph type="title"/>
          </p:nvPr>
        </p:nvSpPr>
        <p:spPr>
          <a:xfrm>
            <a:off x="5265720" y="2558160"/>
            <a:ext cx="2750040" cy="671760"/>
          </a:xfrm>
          <a:prstGeom prst="rect">
            <a:avLst/>
          </a:prstGeom>
          <a:noFill/>
          <a:ln w="0">
            <a:noFill/>
          </a:ln>
        </p:spPr>
        <p:txBody>
          <a:bodyPr lIns="91440" rIns="91440" tIns="91440" bIns="91440" anchor="b">
            <a:noAutofit/>
          </a:bodyPr>
          <a:p>
            <a:pPr indent="0">
              <a:lnSpc>
                <a:spcPct val="100000"/>
              </a:lnSpc>
              <a:buNone/>
              <a:tabLst>
                <a:tab algn="l" pos="0"/>
              </a:tabLst>
            </a:pPr>
            <a:br>
              <a:rPr sz="2800"/>
            </a:br>
            <a:r>
              <a:rPr b="0" lang="tr-TR" sz="2800" spc="-1" strike="noStrike">
                <a:solidFill>
                  <a:srgbClr val="c8aef8"/>
                </a:solidFill>
                <a:latin typeface="Oswald"/>
                <a:ea typeface="Oswald"/>
              </a:rPr>
              <a:t>İŞYERİ</a:t>
            </a:r>
            <a:r>
              <a:rPr b="0" lang="tr-TR" sz="2800" spc="-1" strike="noStrike">
                <a:solidFill>
                  <a:schemeClr val="accent5">
                    <a:lumMod val="75000"/>
                  </a:schemeClr>
                </a:solidFill>
                <a:latin typeface="Oswald"/>
                <a:ea typeface="Oswald"/>
              </a:rPr>
              <a:t> </a:t>
            </a:r>
            <a:r>
              <a:rPr b="0" lang="tr-TR" sz="2800" spc="-1" strike="noStrike">
                <a:solidFill>
                  <a:srgbClr val="c8aef8"/>
                </a:solidFill>
                <a:latin typeface="Oswald"/>
                <a:ea typeface="Oswald"/>
              </a:rPr>
              <a:t>HAKKINDA</a:t>
            </a:r>
            <a:endParaRPr b="0" lang="tr-TR" sz="2800" spc="-1" strike="noStrike">
              <a:solidFill>
                <a:srgbClr val="000000"/>
              </a:solidFill>
              <a:latin typeface="Arial"/>
            </a:endParaRPr>
          </a:p>
        </p:txBody>
      </p:sp>
      <p:grpSp>
        <p:nvGrpSpPr>
          <p:cNvPr id="313" name="Google Shape;748;p31"/>
          <p:cNvGrpSpPr/>
          <p:nvPr/>
        </p:nvGrpSpPr>
        <p:grpSpPr>
          <a:xfrm>
            <a:off x="0" y="4569120"/>
            <a:ext cx="1022040" cy="572400"/>
            <a:chOff x="0" y="4569120"/>
            <a:chExt cx="1022040" cy="572400"/>
          </a:xfrm>
        </p:grpSpPr>
        <p:sp>
          <p:nvSpPr>
            <p:cNvPr id="314" name="Google Shape;749;p31"/>
            <p:cNvSpPr/>
            <p:nvPr/>
          </p:nvSpPr>
          <p:spPr>
            <a:xfrm>
              <a:off x="0" y="4745160"/>
              <a:ext cx="678600" cy="396360"/>
            </a:xfrm>
            <a:custGeom>
              <a:avLst/>
              <a:gdLst>
                <a:gd name="textAreaLeft" fmla="*/ 0 w 678600"/>
                <a:gd name="textAreaRight" fmla="*/ 678960 w 678600"/>
                <a:gd name="textAreaTop" fmla="*/ 0 h 396360"/>
                <a:gd name="textAreaBottom" fmla="*/ 396720 h 3963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15" name="Google Shape;750;p31"/>
            <p:cNvSpPr/>
            <p:nvPr/>
          </p:nvSpPr>
          <p:spPr>
            <a:xfrm>
              <a:off x="132120" y="4569120"/>
              <a:ext cx="594720" cy="572400"/>
            </a:xfrm>
            <a:custGeom>
              <a:avLst/>
              <a:gdLst>
                <a:gd name="textAreaLeft" fmla="*/ 0 w 594720"/>
                <a:gd name="textAreaRight" fmla="*/ 595080 w 594720"/>
                <a:gd name="textAreaTop" fmla="*/ 0 h 572400"/>
                <a:gd name="textAreaBottom" fmla="*/ 572760 h 5724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16" name="Google Shape;751;p31"/>
            <p:cNvSpPr/>
            <p:nvPr/>
          </p:nvSpPr>
          <p:spPr>
            <a:xfrm>
              <a:off x="264240" y="4612680"/>
              <a:ext cx="528480" cy="528840"/>
            </a:xfrm>
            <a:custGeom>
              <a:avLst/>
              <a:gdLst>
                <a:gd name="textAreaLeft" fmla="*/ 0 w 528480"/>
                <a:gd name="textAreaRight" fmla="*/ 528840 w 528480"/>
                <a:gd name="textAreaTop" fmla="*/ 0 h 528840"/>
                <a:gd name="textAreaBottom" fmla="*/ 529200 h 52884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17" name="Google Shape;752;p31"/>
            <p:cNvSpPr/>
            <p:nvPr/>
          </p:nvSpPr>
          <p:spPr>
            <a:xfrm>
              <a:off x="396720" y="4745160"/>
              <a:ext cx="594720" cy="396360"/>
            </a:xfrm>
            <a:custGeom>
              <a:avLst/>
              <a:gdLst>
                <a:gd name="textAreaLeft" fmla="*/ 0 w 594720"/>
                <a:gd name="textAreaRight" fmla="*/ 595080 w 594720"/>
                <a:gd name="textAreaTop" fmla="*/ 0 h 396360"/>
                <a:gd name="textAreaBottom" fmla="*/ 396720 h 3963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18" name="Google Shape;753;p31"/>
            <p:cNvSpPr/>
            <p:nvPr/>
          </p:nvSpPr>
          <p:spPr>
            <a:xfrm>
              <a:off x="528840" y="4877280"/>
              <a:ext cx="493200" cy="264240"/>
            </a:xfrm>
            <a:custGeom>
              <a:avLst/>
              <a:gdLst>
                <a:gd name="textAreaLeft" fmla="*/ 0 w 493200"/>
                <a:gd name="textAreaRight" fmla="*/ 493560 w 493200"/>
                <a:gd name="textAreaTop" fmla="*/ 0 h 264240"/>
                <a:gd name="textAreaBottom" fmla="*/ 264600 h 26424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grpSp>
      <p:grpSp>
        <p:nvGrpSpPr>
          <p:cNvPr id="319" name="Google Shape;754;p31"/>
          <p:cNvGrpSpPr/>
          <p:nvPr/>
        </p:nvGrpSpPr>
        <p:grpSpPr>
          <a:xfrm>
            <a:off x="8121960" y="360"/>
            <a:ext cx="1022040" cy="572400"/>
            <a:chOff x="8121960" y="360"/>
            <a:chExt cx="1022040" cy="572400"/>
          </a:xfrm>
        </p:grpSpPr>
        <p:sp>
          <p:nvSpPr>
            <p:cNvPr id="320" name="Google Shape;755;p31"/>
            <p:cNvSpPr/>
            <p:nvPr/>
          </p:nvSpPr>
          <p:spPr>
            <a:xfrm rot="10800000">
              <a:off x="8465400" y="0"/>
              <a:ext cx="678600" cy="396360"/>
            </a:xfrm>
            <a:custGeom>
              <a:avLst/>
              <a:gdLst>
                <a:gd name="textAreaLeft" fmla="*/ 0 w 678600"/>
                <a:gd name="textAreaRight" fmla="*/ 678960 w 678600"/>
                <a:gd name="textAreaTop" fmla="*/ 0 h 396360"/>
                <a:gd name="textAreaBottom" fmla="*/ 396720 h 396360"/>
              </a:gdLst>
              <a:ahLst/>
              <a:rect l="textAreaLeft" t="textAreaTop" r="textAreaRight" b="textAreaBottom"/>
              <a:pathLst>
                <a:path w="33428" h="1953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8000"/>
              </a:srgbClr>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21" name="Google Shape;756;p31"/>
            <p:cNvSpPr/>
            <p:nvPr/>
          </p:nvSpPr>
          <p:spPr>
            <a:xfrm rot="10800000">
              <a:off x="8417160" y="360"/>
              <a:ext cx="594720" cy="572400"/>
            </a:xfrm>
            <a:custGeom>
              <a:avLst/>
              <a:gdLst>
                <a:gd name="textAreaLeft" fmla="*/ 0 w 594720"/>
                <a:gd name="textAreaRight" fmla="*/ 595080 w 594720"/>
                <a:gd name="textAreaTop" fmla="*/ 0 h 572400"/>
                <a:gd name="textAreaBottom" fmla="*/ 572760 h 572400"/>
              </a:gdLst>
              <a:ahLst/>
              <a:rect l="textAreaLeft" t="textAreaTop" r="textAreaRight" b="textAreaBottom"/>
              <a:pathLst>
                <a:path w="29294" h="281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00"/>
              </a:srgbClr>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22" name="Google Shape;757;p31"/>
            <p:cNvSpPr/>
            <p:nvPr/>
          </p:nvSpPr>
          <p:spPr>
            <a:xfrm rot="10800000">
              <a:off x="8351280" y="360"/>
              <a:ext cx="528480" cy="528840"/>
            </a:xfrm>
            <a:custGeom>
              <a:avLst/>
              <a:gdLst>
                <a:gd name="textAreaLeft" fmla="*/ 0 w 528480"/>
                <a:gd name="textAreaRight" fmla="*/ 528840 w 528480"/>
                <a:gd name="textAreaTop" fmla="*/ 0 h 528840"/>
                <a:gd name="textAreaBottom" fmla="*/ 529200 h 528840"/>
              </a:gdLst>
              <a:ahLst/>
              <a:rect l="textAreaLeft" t="textAreaTop" r="textAreaRight" b="textAreaBottom"/>
              <a:pathLst>
                <a:path w="26043" h="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000"/>
              </a:srgbClr>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23" name="Google Shape;758;p31"/>
            <p:cNvSpPr/>
            <p:nvPr/>
          </p:nvSpPr>
          <p:spPr>
            <a:xfrm rot="10800000">
              <a:off x="8152560" y="360"/>
              <a:ext cx="594720" cy="396360"/>
            </a:xfrm>
            <a:custGeom>
              <a:avLst/>
              <a:gdLst>
                <a:gd name="textAreaLeft" fmla="*/ 0 w 594720"/>
                <a:gd name="textAreaRight" fmla="*/ 595080 w 594720"/>
                <a:gd name="textAreaTop" fmla="*/ 0 h 396360"/>
                <a:gd name="textAreaBottom" fmla="*/ 396720 h 396360"/>
              </a:gdLst>
              <a:ahLst/>
              <a:rect l="textAreaLeft" t="textAreaTop" r="textAreaRight" b="textAreaBottom"/>
              <a:pathLst>
                <a:path w="29294" h="1953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000"/>
              </a:srgbClr>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24" name="Google Shape;759;p31"/>
            <p:cNvSpPr/>
            <p:nvPr/>
          </p:nvSpPr>
          <p:spPr>
            <a:xfrm rot="10800000">
              <a:off x="8121960" y="0"/>
              <a:ext cx="493200" cy="264240"/>
            </a:xfrm>
            <a:custGeom>
              <a:avLst/>
              <a:gdLst>
                <a:gd name="textAreaLeft" fmla="*/ 0 w 493200"/>
                <a:gd name="textAreaRight" fmla="*/ 493560 w 493200"/>
                <a:gd name="textAreaTop" fmla="*/ 0 h 264240"/>
                <a:gd name="textAreaBottom" fmla="*/ 264600 h 264240"/>
              </a:gdLst>
              <a:ahLst/>
              <a:rect l="textAreaLeft" t="textAreaTop" r="textAreaRight" b="textAreaBottom"/>
              <a:pathLst>
                <a:path w="24298" h="1301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000"/>
              </a:srgbClr>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grpSp>
      <p:sp>
        <p:nvSpPr>
          <p:cNvPr id="325" name="Google Shape;929;p41"/>
          <p:cNvSpPr/>
          <p:nvPr/>
        </p:nvSpPr>
        <p:spPr>
          <a:xfrm>
            <a:off x="5265720" y="1832040"/>
            <a:ext cx="942480" cy="739440"/>
          </a:xfrm>
          <a:prstGeom prst="rect">
            <a:avLst/>
          </a:prstGeom>
          <a:noFill/>
          <a:ln w="0">
            <a:noFill/>
          </a:ln>
        </p:spPr>
        <p:style>
          <a:lnRef idx="0"/>
          <a:fillRef idx="0"/>
          <a:effectRef idx="0"/>
          <a:fontRef idx="minor"/>
        </p:style>
        <p:txBody>
          <a:bodyPr tIns="91440" bIns="91440" anchor="ctr">
            <a:noAutofit/>
          </a:bodyPr>
          <a:p>
            <a:pPr>
              <a:lnSpc>
                <a:spcPct val="100000"/>
              </a:lnSpc>
            </a:pPr>
            <a:r>
              <a:rPr b="0" lang="en" sz="6000" spc="-1" strike="noStrike">
                <a:solidFill>
                  <a:srgbClr val="c8aef8"/>
                </a:solidFill>
                <a:latin typeface="Oswald"/>
                <a:ea typeface="Oswald"/>
              </a:rPr>
              <a:t>0</a:t>
            </a:r>
            <a:r>
              <a:rPr b="0" lang="tr-TR" sz="6000" spc="-1" strike="noStrike">
                <a:solidFill>
                  <a:srgbClr val="c8aef8"/>
                </a:solidFill>
                <a:latin typeface="Oswald"/>
                <a:ea typeface="Oswald"/>
              </a:rPr>
              <a:t>1</a:t>
            </a:r>
            <a:endParaRPr b="0" lang="tr-TR" sz="6000" spc="-1" strike="noStrike">
              <a:solidFill>
                <a:srgbClr val="ffffff"/>
              </a:solidFill>
              <a:latin typeface="Arial"/>
            </a:endParaRPr>
          </a:p>
        </p:txBody>
      </p:sp>
      <p:grpSp>
        <p:nvGrpSpPr>
          <p:cNvPr id="326" name="Google Shape;10505;p78"/>
          <p:cNvGrpSpPr/>
          <p:nvPr/>
        </p:nvGrpSpPr>
        <p:grpSpPr>
          <a:xfrm>
            <a:off x="1605600" y="1522440"/>
            <a:ext cx="1701000" cy="1776600"/>
            <a:chOff x="1605600" y="1522440"/>
            <a:chExt cx="1701000" cy="1776600"/>
          </a:xfrm>
        </p:grpSpPr>
        <p:sp>
          <p:nvSpPr>
            <p:cNvPr id="327" name="Google Shape;10506;p78"/>
            <p:cNvSpPr/>
            <p:nvPr/>
          </p:nvSpPr>
          <p:spPr>
            <a:xfrm>
              <a:off x="1605600" y="1522440"/>
              <a:ext cx="1701000" cy="1776600"/>
            </a:xfrm>
            <a:custGeom>
              <a:avLst/>
              <a:gdLst>
                <a:gd name="textAreaLeft" fmla="*/ 0 w 1701000"/>
                <a:gd name="textAreaRight" fmla="*/ 1701360 w 1701000"/>
                <a:gd name="textAreaTop" fmla="*/ 0 h 1776600"/>
                <a:gd name="textAreaBottom" fmla="*/ 1776960 h 1776600"/>
              </a:gdLst>
              <a:ahLst/>
              <a:rect l="textAreaLeft" t="textAreaTop" r="textAreaRight" b="textAreaBottom"/>
              <a:pathLst>
                <a:path w="12634" h="12753">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35c2df"/>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tIns="91440" bIns="91440" anchor="ctr">
              <a:noAutofit/>
            </a:bodyPr>
            <a:p>
              <a:pPr>
                <a:lnSpc>
                  <a:spcPct val="100000"/>
                </a:lnSpc>
              </a:pPr>
              <a:endParaRPr b="0" lang="tr-TR" sz="1400" spc="-1" strike="noStrike">
                <a:solidFill>
                  <a:srgbClr val="ffffff"/>
                </a:solidFill>
                <a:latin typeface="Arial"/>
                <a:ea typeface="Arial"/>
              </a:endParaRPr>
            </a:p>
          </p:txBody>
        </p:sp>
        <p:sp>
          <p:nvSpPr>
            <p:cNvPr id="328" name="Google Shape;10507;p78"/>
            <p:cNvSpPr/>
            <p:nvPr/>
          </p:nvSpPr>
          <p:spPr>
            <a:xfrm>
              <a:off x="2399040" y="1855080"/>
              <a:ext cx="105840" cy="109440"/>
            </a:xfrm>
            <a:custGeom>
              <a:avLst/>
              <a:gdLst>
                <a:gd name="textAreaLeft" fmla="*/ 0 w 105840"/>
                <a:gd name="textAreaRight" fmla="*/ 106200 w 105840"/>
                <a:gd name="textAreaTop" fmla="*/ 0 h 109440"/>
                <a:gd name="textAreaBottom" fmla="*/ 109800 h 109440"/>
              </a:gdLst>
              <a:ahLst/>
              <a:rect l="textAreaLeft" t="textAreaTop" r="textAreaRight" b="textAreaBottom"/>
              <a:pathLst>
                <a:path w="789" h="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35c2df"/>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tIns="54720" bIns="54720" anchor="ctr">
              <a:noAutofit/>
            </a:bodyPr>
            <a:p>
              <a:pPr>
                <a:lnSpc>
                  <a:spcPct val="100000"/>
                </a:lnSpc>
              </a:pPr>
              <a:endParaRPr b="0" lang="tr-TR" sz="1400" spc="-1" strike="noStrike">
                <a:solidFill>
                  <a:srgbClr val="ffffff"/>
                </a:solidFill>
                <a:latin typeface="Arial"/>
                <a:ea typeface="Arial"/>
              </a:endParaRPr>
            </a:p>
          </p:txBody>
        </p:sp>
      </p:grpSp>
    </p:spTree>
  </p:cSld>
  <p:transition spd="slow">
    <p:wipe dir="l"/>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p:nvPr>
        </p:nvSpPr>
        <p:spPr>
          <a:xfrm>
            <a:off x="720000" y="1104840"/>
            <a:ext cx="7890120" cy="1122840"/>
          </a:xfrm>
          <a:prstGeom prst="rect">
            <a:avLst/>
          </a:prstGeom>
          <a:noFill/>
          <a:ln w="0">
            <a:noFill/>
          </a:ln>
        </p:spPr>
        <p:txBody>
          <a:bodyPr lIns="91440" rIns="91440" tIns="91440" bIns="91440" anchor="t">
            <a:noAutofit/>
          </a:bodyPr>
          <a:p>
            <a:pPr marL="152280" indent="0">
              <a:lnSpc>
                <a:spcPct val="100000"/>
              </a:lnSpc>
              <a:buNone/>
              <a:tabLst>
                <a:tab algn="l" pos="0"/>
              </a:tabLst>
            </a:pPr>
            <a:r>
              <a:rPr b="1" lang="tr-TR" sz="1200" spc="-1" strike="noStrike">
                <a:solidFill>
                  <a:schemeClr val="dk1"/>
                </a:solidFill>
                <a:latin typeface="Roboto"/>
                <a:ea typeface="Roboto"/>
              </a:rPr>
              <a:t>Abstract Service Sınıflar (Soyut):</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Interface oluşturduktan sonra gerekli operasyonlarımızı interface içerisine yazalım. Burada hangi operasyonları kullanmak istersek onları belirterek kullanacağız.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504"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Business İş Katmanı Tasarım ve Kodlanması</a:t>
            </a:r>
            <a:r>
              <a:rPr b="0" lang="tr-TR" sz="1800" spc="-1" strike="noStrike">
                <a:solidFill>
                  <a:srgbClr val="ffff00"/>
                </a:solidFill>
                <a:latin typeface="Oswald"/>
                <a:ea typeface="Oswald"/>
              </a:rPr>
              <a:t> </a:t>
            </a:r>
            <a:endParaRPr b="0" lang="tr-TR" sz="1800" spc="-1" strike="noStrike">
              <a:solidFill>
                <a:srgbClr val="000000"/>
              </a:solidFill>
              <a:latin typeface="Arial"/>
            </a:endParaRPr>
          </a:p>
        </p:txBody>
      </p:sp>
      <p:sp>
        <p:nvSpPr>
          <p:cNvPr id="505" name="Resim 1"/>
          <p:cNvSpPr/>
          <p:nvPr/>
        </p:nvSpPr>
        <p:spPr>
          <a:xfrm>
            <a:off x="3773520" y="2394000"/>
            <a:ext cx="1783440" cy="18428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p:nvPr>
        </p:nvSpPr>
        <p:spPr>
          <a:xfrm>
            <a:off x="720000" y="1104840"/>
            <a:ext cx="5020200" cy="3742560"/>
          </a:xfrm>
          <a:prstGeom prst="rect">
            <a:avLst/>
          </a:prstGeom>
          <a:noFill/>
          <a:ln w="0">
            <a:noFill/>
          </a:ln>
        </p:spPr>
        <p:txBody>
          <a:bodyPr lIns="91440" rIns="91440" tIns="91440" bIns="91440" anchor="t">
            <a:noAutofit/>
          </a:bodyPr>
          <a:p>
            <a:pPr marL="152280" indent="0">
              <a:lnSpc>
                <a:spcPct val="100000"/>
              </a:lnSpc>
              <a:buNone/>
              <a:tabLst>
                <a:tab algn="l" pos="0"/>
              </a:tabLst>
            </a:pPr>
            <a:r>
              <a:rPr b="1" lang="tr-TR" sz="1200" spc="-1" strike="noStrike">
                <a:solidFill>
                  <a:schemeClr val="dk1"/>
                </a:solidFill>
                <a:latin typeface="Roboto"/>
                <a:ea typeface="Roboto"/>
              </a:rPr>
              <a:t>Concrete Manager Sınıflar (Somut):</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Concrete tarafında ilgili sınıfları oluşturalım ve adına yukarıda bahsettiğimiz isimlendirme şekliyle beraber Manager isimlerini verelim ve IService implementasyonunu yapalım.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i="1" lang="tr-TR" sz="1200" spc="-1" strike="noStrike">
                <a:solidFill>
                  <a:schemeClr val="dk1"/>
                </a:solidFill>
                <a:latin typeface="Roboto"/>
                <a:ea typeface="Roboto"/>
              </a:rPr>
              <a:t>CaseManager</a:t>
            </a:r>
            <a:r>
              <a:rPr b="0" lang="tr-TR" sz="1200" spc="-1" strike="noStrike">
                <a:solidFill>
                  <a:schemeClr val="dk1"/>
                </a:solidFill>
                <a:latin typeface="Roboto"/>
                <a:ea typeface="Roboto"/>
              </a:rPr>
              <a:t> sınıfımızda görüldüğü üzere Service sınıfımızdaki operatörlerimizi implement ederek kullanıma uygun hale getirmeye çalıştık. Repository sınıflarımız üzerinden modellerimize ulaşarak CRUD işlemlerin gerçekleşmesini sağladık.</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Implement işlemini gerçekleştirirken boş metotlarımın içini DataAccess katmanında yer alan IRepository nesnenelerini kullanarak doldurmam gerekiyor. Ama dikkat etmemiz gereken bir husus onu burada direk sınıfı çağırarak new diyerek yeni bir nesne oluşturarak değilde Dependency Injection yapısını kullanarak bağımsız bir şekilde kullanmamız gerekir.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507"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ffff00"/>
                </a:solidFill>
                <a:latin typeface="Oswald"/>
                <a:ea typeface="Oswald"/>
              </a:rPr>
              <a:t>04 - Katmanların Tasarımı - </a:t>
            </a:r>
            <a:r>
              <a:rPr b="1" lang="tr-TR" sz="1800" spc="-1" strike="noStrike">
                <a:solidFill>
                  <a:schemeClr val="dk1"/>
                </a:solidFill>
                <a:latin typeface="Oswald"/>
                <a:ea typeface="Oswald"/>
              </a:rPr>
              <a:t>Business İş Katmanı Tasarım ve Kodlanması</a:t>
            </a:r>
            <a:r>
              <a:rPr b="0" lang="tr-TR" sz="1800" spc="-1" strike="noStrike">
                <a:solidFill>
                  <a:srgbClr val="ffff00"/>
                </a:solidFill>
                <a:latin typeface="Oswald"/>
                <a:ea typeface="Oswald"/>
              </a:rPr>
              <a:t> </a:t>
            </a:r>
            <a:endParaRPr b="0" lang="tr-TR" sz="1800" spc="-1" strike="noStrike">
              <a:solidFill>
                <a:srgbClr val="000000"/>
              </a:solidFill>
              <a:latin typeface="Arial"/>
            </a:endParaRPr>
          </a:p>
        </p:txBody>
      </p:sp>
      <p:sp>
        <p:nvSpPr>
          <p:cNvPr id="508" name="Resim 1"/>
          <p:cNvSpPr/>
          <p:nvPr/>
        </p:nvSpPr>
        <p:spPr>
          <a:xfrm>
            <a:off x="5882760" y="1104840"/>
            <a:ext cx="2585160" cy="388476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3173400" y="1438920"/>
            <a:ext cx="1311120" cy="1234440"/>
          </a:xfrm>
          <a:prstGeom prst="rect">
            <a:avLst/>
          </a:prstGeom>
          <a:noFill/>
          <a:ln w="0">
            <a:noFill/>
          </a:ln>
        </p:spPr>
        <p:txBody>
          <a:bodyPr lIns="91440" rIns="91440" tIns="91440" bIns="91440" anchor="ctr">
            <a:noAutofit/>
          </a:bodyPr>
          <a:p>
            <a:pPr indent="0">
              <a:lnSpc>
                <a:spcPct val="100000"/>
              </a:lnSpc>
              <a:buNone/>
              <a:tabLst>
                <a:tab algn="l" pos="0"/>
              </a:tabLst>
            </a:pPr>
            <a:r>
              <a:rPr b="0" lang="en" sz="7200" spc="-1" strike="noStrike">
                <a:solidFill>
                  <a:srgbClr val="00b0f0"/>
                </a:solidFill>
                <a:latin typeface="Oswald"/>
                <a:ea typeface="Oswald"/>
              </a:rPr>
              <a:t>0</a:t>
            </a:r>
            <a:r>
              <a:rPr b="0" lang="tr-TR" sz="7200" spc="-1" strike="noStrike">
                <a:solidFill>
                  <a:srgbClr val="00b0f0"/>
                </a:solidFill>
                <a:latin typeface="Oswald"/>
                <a:ea typeface="Oswald"/>
              </a:rPr>
              <a:t>5</a:t>
            </a:r>
            <a:endParaRPr b="0" lang="tr-TR" sz="7200" spc="-1" strike="noStrike">
              <a:solidFill>
                <a:srgbClr val="000000"/>
              </a:solidFill>
              <a:latin typeface="Arial"/>
            </a:endParaRPr>
          </a:p>
        </p:txBody>
      </p:sp>
      <p:sp>
        <p:nvSpPr>
          <p:cNvPr id="510" name="PlaceHolder 2"/>
          <p:cNvSpPr>
            <a:spLocks noGrp="1"/>
          </p:cNvSpPr>
          <p:nvPr>
            <p:ph type="title"/>
          </p:nvPr>
        </p:nvSpPr>
        <p:spPr>
          <a:xfrm>
            <a:off x="2797560" y="2745360"/>
            <a:ext cx="3762000" cy="979560"/>
          </a:xfrm>
          <a:prstGeom prst="rect">
            <a:avLst/>
          </a:prstGeom>
          <a:noFill/>
          <a:ln w="0">
            <a:noFill/>
          </a:ln>
        </p:spPr>
        <p:txBody>
          <a:bodyPr lIns="91440" rIns="91440" tIns="91440" bIns="91440" anchor="ctr">
            <a:noAutofit/>
          </a:bodyPr>
          <a:p>
            <a:pPr indent="0">
              <a:lnSpc>
                <a:spcPct val="100000"/>
              </a:lnSpc>
              <a:buNone/>
              <a:tabLst>
                <a:tab algn="l" pos="0"/>
              </a:tabLst>
            </a:pPr>
            <a:br>
              <a:rPr sz="2400"/>
            </a:br>
            <a:br>
              <a:rPr sz="2400"/>
            </a:br>
            <a:r>
              <a:rPr b="0" lang="tr-TR" sz="2400" spc="-1" strike="noStrike">
                <a:solidFill>
                  <a:srgbClr val="00b0f0"/>
                </a:solidFill>
                <a:latin typeface="Oswald"/>
                <a:ea typeface="Oswald"/>
              </a:rPr>
              <a:t>#2 Dava Süreç Takip Portal </a:t>
            </a:r>
            <a:br>
              <a:rPr sz="2400"/>
            </a:br>
            <a:r>
              <a:rPr b="0" lang="tr-TR" sz="2400" spc="-1" strike="noStrike">
                <a:solidFill>
                  <a:srgbClr val="00b0f0"/>
                </a:solidFill>
                <a:latin typeface="Oswald"/>
                <a:ea typeface="Oswald"/>
              </a:rPr>
              <a:t>Veri Tabanı Entegrasyonu</a:t>
            </a:r>
            <a:br>
              <a:rPr sz="2800"/>
            </a:br>
            <a:br>
              <a:rPr sz="2800"/>
            </a:br>
            <a:endParaRPr b="0" lang="tr-TR" sz="2400" spc="-1" strike="noStrike">
              <a:solidFill>
                <a:srgbClr val="000000"/>
              </a:solidFill>
              <a:latin typeface="Arial"/>
            </a:endParaRPr>
          </a:p>
        </p:txBody>
      </p:sp>
      <p:grpSp>
        <p:nvGrpSpPr>
          <p:cNvPr id="511" name="Google Shape;1184;p48"/>
          <p:cNvGrpSpPr/>
          <p:nvPr/>
        </p:nvGrpSpPr>
        <p:grpSpPr>
          <a:xfrm>
            <a:off x="6711840" y="1529280"/>
            <a:ext cx="1975320" cy="2158560"/>
            <a:chOff x="6711840" y="1529280"/>
            <a:chExt cx="1975320" cy="2158560"/>
          </a:xfrm>
        </p:grpSpPr>
        <p:sp>
          <p:nvSpPr>
            <p:cNvPr id="512" name="Google Shape;1185;p48"/>
            <p:cNvSpPr/>
            <p:nvPr/>
          </p:nvSpPr>
          <p:spPr>
            <a:xfrm>
              <a:off x="6711840" y="2896560"/>
              <a:ext cx="1645920" cy="791280"/>
            </a:xfrm>
            <a:custGeom>
              <a:avLst/>
              <a:gdLst>
                <a:gd name="textAreaLeft" fmla="*/ 0 w 1645920"/>
                <a:gd name="textAreaRight" fmla="*/ 1646280 w 1645920"/>
                <a:gd name="textAreaTop" fmla="*/ 0 h 791280"/>
                <a:gd name="textAreaBottom" fmla="*/ 791640 h 791280"/>
              </a:gdLst>
              <a:ahLst/>
              <a:rect l="textAreaLeft" t="textAreaTop" r="textAreaRight" b="textAreaBottom"/>
              <a:pathLst>
                <a:path w="163101" h="71765">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gradFill rotWithShape="0">
              <a:gsLst>
                <a:gs pos="0">
                  <a:srgbClr val="aeebff"/>
                </a:gs>
                <a:gs pos="35000">
                  <a:srgbClr val="c6efff"/>
                </a:gs>
                <a:gs pos="100000">
                  <a:srgbClr val="e9f9ff"/>
                </a:gs>
              </a:gsLst>
              <a:lin ang="16200000"/>
            </a:gradFill>
            <a:ln>
              <a:solidFill>
                <a:srgbClr val="2fc0de"/>
              </a:solidFill>
              <a:round/>
            </a:ln>
            <a:effectLst>
              <a:outerShdw blurRad="3996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13" name="Google Shape;1186;p48"/>
            <p:cNvSpPr/>
            <p:nvPr/>
          </p:nvSpPr>
          <p:spPr>
            <a:xfrm>
              <a:off x="6711840" y="2608920"/>
              <a:ext cx="1514160" cy="287640"/>
            </a:xfrm>
            <a:custGeom>
              <a:avLst/>
              <a:gdLst>
                <a:gd name="textAreaLeft" fmla="*/ 0 w 1514160"/>
                <a:gd name="textAreaRight" fmla="*/ 1514520 w 1514160"/>
                <a:gd name="textAreaTop" fmla="*/ 0 h 287640"/>
                <a:gd name="textAreaBottom" fmla="*/ 288000 h 287640"/>
              </a:gdLst>
              <a:ahLst/>
              <a:rect l="textAreaLeft" t="textAreaTop" r="textAreaRight" b="textAreaBottom"/>
              <a:pathLst>
                <a:path w="150053" h="26097">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14" name="Google Shape;1187;p48"/>
            <p:cNvSpPr/>
            <p:nvPr/>
          </p:nvSpPr>
          <p:spPr>
            <a:xfrm>
              <a:off x="6975360" y="1889280"/>
              <a:ext cx="1514160" cy="1798560"/>
            </a:xfrm>
            <a:custGeom>
              <a:avLst/>
              <a:gdLst>
                <a:gd name="textAreaLeft" fmla="*/ 0 w 1514160"/>
                <a:gd name="textAreaRight" fmla="*/ 1514520 w 1514160"/>
                <a:gd name="textAreaTop" fmla="*/ 0 h 1798560"/>
                <a:gd name="textAreaBottom" fmla="*/ 1798920 h 1798560"/>
              </a:gdLst>
              <a:ahLst/>
              <a:rect l="textAreaLeft" t="textAreaTop" r="textAreaRight" b="textAreaBottom"/>
              <a:pathLst>
                <a:path w="150053" h="163101">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gradFill rotWithShape="0">
              <a:gsLst>
                <a:gs pos="0">
                  <a:srgbClr val="aeebff"/>
                </a:gs>
                <a:gs pos="35000">
                  <a:srgbClr val="c6efff"/>
                </a:gs>
                <a:gs pos="100000">
                  <a:srgbClr val="e9f9ff"/>
                </a:gs>
              </a:gsLst>
              <a:lin ang="16200000"/>
            </a:gradFill>
            <a:ln>
              <a:solidFill>
                <a:srgbClr val="2fc0de"/>
              </a:solidFill>
              <a:round/>
            </a:ln>
            <a:effectLst>
              <a:outerShdw blurRad="3996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15" name="Google Shape;1188;p48"/>
            <p:cNvSpPr/>
            <p:nvPr/>
          </p:nvSpPr>
          <p:spPr>
            <a:xfrm>
              <a:off x="6975360" y="1673280"/>
              <a:ext cx="1021320" cy="287640"/>
            </a:xfrm>
            <a:custGeom>
              <a:avLst/>
              <a:gdLst>
                <a:gd name="textAreaLeft" fmla="*/ 0 w 1021320"/>
                <a:gd name="textAreaRight" fmla="*/ 1021680 w 1021320"/>
                <a:gd name="textAreaTop" fmla="*/ 0 h 287640"/>
                <a:gd name="textAreaBottom" fmla="*/ 288000 h 287640"/>
              </a:gdLst>
              <a:ahLst/>
              <a:rect l="textAreaLeft" t="textAreaTop" r="textAreaRight" b="textAreaBottom"/>
              <a:pathLst>
                <a:path w="101221" h="26097">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16" name="Google Shape;1189;p48"/>
            <p:cNvSpPr/>
            <p:nvPr/>
          </p:nvSpPr>
          <p:spPr>
            <a:xfrm>
              <a:off x="8094960" y="1745280"/>
              <a:ext cx="394920" cy="431280"/>
            </a:xfrm>
            <a:custGeom>
              <a:avLst/>
              <a:gdLst>
                <a:gd name="textAreaLeft" fmla="*/ 0 w 394920"/>
                <a:gd name="textAreaRight" fmla="*/ 395280 w 394920"/>
                <a:gd name="textAreaTop" fmla="*/ 0 h 431280"/>
                <a:gd name="textAreaBottom" fmla="*/ 431640 h 431280"/>
              </a:gdLst>
              <a:ahLst/>
              <a:rect l="textAreaLeft" t="textAreaTop" r="textAreaRight" b="textAreaBottom"/>
              <a:pathLst>
                <a:path w="39145" h="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17" name="Google Shape;1190;p48"/>
            <p:cNvSpPr/>
            <p:nvPr/>
          </p:nvSpPr>
          <p:spPr>
            <a:xfrm>
              <a:off x="7897320" y="1529280"/>
              <a:ext cx="789840" cy="863280"/>
            </a:xfrm>
            <a:custGeom>
              <a:avLst/>
              <a:gdLst>
                <a:gd name="textAreaLeft" fmla="*/ 0 w 789840"/>
                <a:gd name="textAreaRight" fmla="*/ 790200 w 789840"/>
                <a:gd name="textAreaTop" fmla="*/ 0 h 863280"/>
                <a:gd name="textAreaBottom" fmla="*/ 863640 h 863280"/>
              </a:gdLst>
              <a:ahLst/>
              <a:rect l="textAreaLeft" t="textAreaTop" r="textAreaRight" b="textAreaBottom"/>
              <a:pathLst>
                <a:path w="78289" h="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rgbClr val="35c2df"/>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tIns="91440" bIns="91440" anchor="ctr">
              <a:noAutofit/>
            </a:bodyPr>
            <a:p>
              <a:pPr>
                <a:lnSpc>
                  <a:spcPct val="100000"/>
                </a:lnSpc>
                <a:tabLst>
                  <a:tab algn="l" pos="0"/>
                </a:tabLst>
              </a:pPr>
              <a:endParaRPr b="0" lang="tr-TR" sz="1400" spc="-1" strike="noStrike">
                <a:solidFill>
                  <a:schemeClr val="lt1"/>
                </a:solidFill>
                <a:latin typeface="Arial"/>
                <a:ea typeface="Arial"/>
              </a:endParaRPr>
            </a:p>
          </p:txBody>
        </p:sp>
        <p:sp>
          <p:nvSpPr>
            <p:cNvPr id="518" name="Google Shape;1191;p48"/>
            <p:cNvSpPr/>
            <p:nvPr/>
          </p:nvSpPr>
          <p:spPr>
            <a:xfrm>
              <a:off x="7074000" y="178128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19" name="Google Shape;1192;p48"/>
            <p:cNvSpPr/>
            <p:nvPr/>
          </p:nvSpPr>
          <p:spPr>
            <a:xfrm>
              <a:off x="7337520" y="178128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20" name="Google Shape;1193;p48"/>
            <p:cNvSpPr/>
            <p:nvPr/>
          </p:nvSpPr>
          <p:spPr>
            <a:xfrm>
              <a:off x="7205760" y="178128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21" name="Google Shape;1194;p48"/>
            <p:cNvSpPr/>
            <p:nvPr/>
          </p:nvSpPr>
          <p:spPr>
            <a:xfrm>
              <a:off x="8061840" y="1709280"/>
              <a:ext cx="460800" cy="503280"/>
            </a:xfrm>
            <a:custGeom>
              <a:avLst/>
              <a:gdLst>
                <a:gd name="textAreaLeft" fmla="*/ 0 w 460800"/>
                <a:gd name="textAreaRight" fmla="*/ 461160 w 460800"/>
                <a:gd name="textAreaTop" fmla="*/ 0 h 503280"/>
                <a:gd name="textAreaBottom" fmla="*/ 503640 h 503280"/>
              </a:gdLst>
              <a:ahLst/>
              <a:rect l="textAreaLeft" t="textAreaTop" r="textAreaRight" b="textAreaBottom"/>
              <a:pathLst>
                <a:path w="45669" h="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22" name="Google Shape;1195;p48"/>
            <p:cNvSpPr/>
            <p:nvPr/>
          </p:nvSpPr>
          <p:spPr>
            <a:xfrm>
              <a:off x="7074000" y="271692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4"/>
                  </a:lnTo>
                  <a:lnTo>
                    <a:pt x="6525" y="6524"/>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23" name="Google Shape;1196;p48"/>
            <p:cNvSpPr/>
            <p:nvPr/>
          </p:nvSpPr>
          <p:spPr>
            <a:xfrm>
              <a:off x="6942240" y="271692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4"/>
                  </a:lnTo>
                  <a:lnTo>
                    <a:pt x="6525" y="6524"/>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24" name="Google Shape;1197;p48"/>
            <p:cNvSpPr/>
            <p:nvPr/>
          </p:nvSpPr>
          <p:spPr>
            <a:xfrm>
              <a:off x="6810480" y="271692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4"/>
                  </a:lnTo>
                  <a:lnTo>
                    <a:pt x="6525" y="6524"/>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25" name="Google Shape;1198;p48"/>
            <p:cNvSpPr/>
            <p:nvPr/>
          </p:nvSpPr>
          <p:spPr>
            <a:xfrm>
              <a:off x="7052040" y="2076480"/>
              <a:ext cx="205920" cy="273240"/>
            </a:xfrm>
            <a:custGeom>
              <a:avLst/>
              <a:gdLst>
                <a:gd name="textAreaLeft" fmla="*/ 0 w 205920"/>
                <a:gd name="textAreaRight" fmla="*/ 206280 w 205920"/>
                <a:gd name="textAreaTop" fmla="*/ 0 h 273240"/>
                <a:gd name="textAreaBottom" fmla="*/ 273600 h 273240"/>
              </a:gdLst>
              <a:ahLst/>
              <a:rect l="textAreaLeft" t="textAreaTop" r="textAreaRight" b="textAreaBottom"/>
              <a:pathLst>
                <a:path w="20453" h="24792">
                  <a:moveTo>
                    <a:pt x="16539" y="0"/>
                  </a:moveTo>
                  <a:lnTo>
                    <a:pt x="0" y="12396"/>
                  </a:lnTo>
                  <a:lnTo>
                    <a:pt x="16539" y="24791"/>
                  </a:lnTo>
                  <a:lnTo>
                    <a:pt x="20453" y="19572"/>
                  </a:lnTo>
                  <a:lnTo>
                    <a:pt x="10895" y="12396"/>
                  </a:lnTo>
                  <a:lnTo>
                    <a:pt x="20453" y="5219"/>
                  </a:lnTo>
                  <a:lnTo>
                    <a:pt x="16539"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26" name="Google Shape;1199;p48"/>
            <p:cNvSpPr/>
            <p:nvPr/>
          </p:nvSpPr>
          <p:spPr>
            <a:xfrm>
              <a:off x="7910280" y="2364120"/>
              <a:ext cx="205920" cy="273240"/>
            </a:xfrm>
            <a:custGeom>
              <a:avLst/>
              <a:gdLst>
                <a:gd name="textAreaLeft" fmla="*/ 0 w 205920"/>
                <a:gd name="textAreaRight" fmla="*/ 206280 w 205920"/>
                <a:gd name="textAreaTop" fmla="*/ 0 h 273240"/>
                <a:gd name="textAreaBottom" fmla="*/ 273600 h 273240"/>
              </a:gdLst>
              <a:ahLst/>
              <a:rect l="textAreaLeft" t="textAreaTop" r="textAreaRight" b="textAreaBottom"/>
              <a:pathLst>
                <a:path w="20453" h="24792">
                  <a:moveTo>
                    <a:pt x="3915" y="0"/>
                  </a:moveTo>
                  <a:lnTo>
                    <a:pt x="0" y="5219"/>
                  </a:lnTo>
                  <a:lnTo>
                    <a:pt x="9558" y="12396"/>
                  </a:lnTo>
                  <a:lnTo>
                    <a:pt x="0" y="19572"/>
                  </a:lnTo>
                  <a:lnTo>
                    <a:pt x="3915" y="24791"/>
                  </a:lnTo>
                  <a:lnTo>
                    <a:pt x="20453" y="12396"/>
                  </a:lnTo>
                  <a:lnTo>
                    <a:pt x="391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27" name="Google Shape;1200;p48"/>
            <p:cNvSpPr/>
            <p:nvPr/>
          </p:nvSpPr>
          <p:spPr>
            <a:xfrm>
              <a:off x="7337520" y="2069280"/>
              <a:ext cx="460800" cy="71640"/>
            </a:xfrm>
            <a:custGeom>
              <a:avLst/>
              <a:gdLst>
                <a:gd name="textAreaLeft" fmla="*/ 0 w 460800"/>
                <a:gd name="textAreaRight" fmla="*/ 461160 w 460800"/>
                <a:gd name="textAreaTop" fmla="*/ 0 h 71640"/>
                <a:gd name="textAreaBottom" fmla="*/ 72000 h 71640"/>
              </a:gdLst>
              <a:ahLst/>
              <a:rect l="textAreaLeft" t="textAreaTop" r="textAreaRight" b="textAreaBottom"/>
              <a:pathLst>
                <a:path w="45669" h="6525">
                  <a:moveTo>
                    <a:pt x="1" y="1"/>
                  </a:moveTo>
                  <a:lnTo>
                    <a:pt x="1" y="6525"/>
                  </a:lnTo>
                  <a:lnTo>
                    <a:pt x="45669" y="6525"/>
                  </a:lnTo>
                  <a:lnTo>
                    <a:pt x="45669"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28" name="Google Shape;1201;p48"/>
            <p:cNvSpPr/>
            <p:nvPr/>
          </p:nvSpPr>
          <p:spPr>
            <a:xfrm>
              <a:off x="7337520" y="2212920"/>
              <a:ext cx="460800" cy="71640"/>
            </a:xfrm>
            <a:custGeom>
              <a:avLst/>
              <a:gdLst>
                <a:gd name="textAreaLeft" fmla="*/ 0 w 460800"/>
                <a:gd name="textAreaRight" fmla="*/ 461160 w 460800"/>
                <a:gd name="textAreaTop" fmla="*/ 0 h 71640"/>
                <a:gd name="textAreaBottom" fmla="*/ 72000 h 71640"/>
              </a:gdLst>
              <a:ahLst/>
              <a:rect l="textAreaLeft" t="textAreaTop" r="textAreaRight" b="textAreaBottom"/>
              <a:pathLst>
                <a:path w="45669" h="6525">
                  <a:moveTo>
                    <a:pt x="1" y="1"/>
                  </a:moveTo>
                  <a:lnTo>
                    <a:pt x="1" y="6525"/>
                  </a:lnTo>
                  <a:lnTo>
                    <a:pt x="45669" y="6525"/>
                  </a:lnTo>
                  <a:lnTo>
                    <a:pt x="45669"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29" name="Google Shape;1202;p48"/>
            <p:cNvSpPr/>
            <p:nvPr/>
          </p:nvSpPr>
          <p:spPr>
            <a:xfrm>
              <a:off x="7337520" y="2356920"/>
              <a:ext cx="460800" cy="71640"/>
            </a:xfrm>
            <a:custGeom>
              <a:avLst/>
              <a:gdLst>
                <a:gd name="textAreaLeft" fmla="*/ 0 w 460800"/>
                <a:gd name="textAreaRight" fmla="*/ 461160 w 460800"/>
                <a:gd name="textAreaTop" fmla="*/ 0 h 71640"/>
                <a:gd name="textAreaBottom" fmla="*/ 72000 h 71640"/>
              </a:gdLst>
              <a:ahLst/>
              <a:rect l="textAreaLeft" t="textAreaTop" r="textAreaRight" b="textAreaBottom"/>
              <a:pathLst>
                <a:path w="45669" h="6525">
                  <a:moveTo>
                    <a:pt x="1" y="1"/>
                  </a:moveTo>
                  <a:lnTo>
                    <a:pt x="1" y="6525"/>
                  </a:lnTo>
                  <a:lnTo>
                    <a:pt x="45669" y="6525"/>
                  </a:lnTo>
                  <a:lnTo>
                    <a:pt x="45669"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30" name="Google Shape;1203;p48"/>
            <p:cNvSpPr/>
            <p:nvPr/>
          </p:nvSpPr>
          <p:spPr>
            <a:xfrm>
              <a:off x="7337520" y="2500920"/>
              <a:ext cx="329040" cy="71640"/>
            </a:xfrm>
            <a:custGeom>
              <a:avLst/>
              <a:gdLst>
                <a:gd name="textAreaLeft" fmla="*/ 0 w 329040"/>
                <a:gd name="textAreaRight" fmla="*/ 329400 w 329040"/>
                <a:gd name="textAreaTop" fmla="*/ 0 h 71640"/>
                <a:gd name="textAreaBottom" fmla="*/ 72000 h 71640"/>
              </a:gdLst>
              <a:ahLst/>
              <a:rect l="textAreaLeft" t="textAreaTop" r="textAreaRight" b="textAreaBottom"/>
              <a:pathLst>
                <a:path w="32621" h="6525">
                  <a:moveTo>
                    <a:pt x="1" y="1"/>
                  </a:moveTo>
                  <a:lnTo>
                    <a:pt x="1" y="6525"/>
                  </a:lnTo>
                  <a:lnTo>
                    <a:pt x="32621" y="6525"/>
                  </a:lnTo>
                  <a:lnTo>
                    <a:pt x="32621"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31" name="Google Shape;1204;p48"/>
            <p:cNvSpPr/>
            <p:nvPr/>
          </p:nvSpPr>
          <p:spPr>
            <a:xfrm>
              <a:off x="7732440" y="250092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32" name="Google Shape;1205;p48"/>
            <p:cNvSpPr/>
            <p:nvPr/>
          </p:nvSpPr>
          <p:spPr>
            <a:xfrm>
              <a:off x="7579800" y="3084840"/>
              <a:ext cx="269640" cy="414720"/>
            </a:xfrm>
            <a:custGeom>
              <a:avLst/>
              <a:gdLst>
                <a:gd name="textAreaLeft" fmla="*/ 0 w 269640"/>
                <a:gd name="textAreaRight" fmla="*/ 270000 w 269640"/>
                <a:gd name="textAreaTop" fmla="*/ 0 h 414720"/>
                <a:gd name="textAreaBottom" fmla="*/ 415080 h 414720"/>
              </a:gdLst>
              <a:ahLst/>
              <a:rect l="textAreaLeft" t="textAreaTop" r="textAreaRight" b="textAreaBottom"/>
              <a:pathLst>
                <a:path w="26750" h="37644">
                  <a:moveTo>
                    <a:pt x="4176" y="1"/>
                  </a:moveTo>
                  <a:lnTo>
                    <a:pt x="1" y="5024"/>
                  </a:lnTo>
                  <a:lnTo>
                    <a:pt x="16572" y="18822"/>
                  </a:lnTo>
                  <a:lnTo>
                    <a:pt x="1" y="32621"/>
                  </a:lnTo>
                  <a:lnTo>
                    <a:pt x="4176" y="37644"/>
                  </a:lnTo>
                  <a:lnTo>
                    <a:pt x="26749" y="18822"/>
                  </a:lnTo>
                  <a:lnTo>
                    <a:pt x="4176"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33" name="Google Shape;1206;p48"/>
            <p:cNvSpPr/>
            <p:nvPr/>
          </p:nvSpPr>
          <p:spPr>
            <a:xfrm>
              <a:off x="7088400" y="3084840"/>
              <a:ext cx="269640" cy="414720"/>
            </a:xfrm>
            <a:custGeom>
              <a:avLst/>
              <a:gdLst>
                <a:gd name="textAreaLeft" fmla="*/ 0 w 269640"/>
                <a:gd name="textAreaRight" fmla="*/ 270000 w 269640"/>
                <a:gd name="textAreaTop" fmla="*/ 0 h 414720"/>
                <a:gd name="textAreaBottom" fmla="*/ 415080 h 414720"/>
              </a:gdLst>
              <a:ahLst/>
              <a:rect l="textAreaLeft" t="textAreaTop" r="textAreaRight" b="textAreaBottom"/>
              <a:pathLst>
                <a:path w="26749" h="37644">
                  <a:moveTo>
                    <a:pt x="22573" y="1"/>
                  </a:moveTo>
                  <a:lnTo>
                    <a:pt x="0" y="18822"/>
                  </a:lnTo>
                  <a:lnTo>
                    <a:pt x="22573" y="37644"/>
                  </a:lnTo>
                  <a:lnTo>
                    <a:pt x="26748" y="32621"/>
                  </a:lnTo>
                  <a:lnTo>
                    <a:pt x="10177" y="18822"/>
                  </a:lnTo>
                  <a:lnTo>
                    <a:pt x="26748" y="5024"/>
                  </a:lnTo>
                  <a:lnTo>
                    <a:pt x="22573"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34" name="Google Shape;1207;p48"/>
            <p:cNvSpPr/>
            <p:nvPr/>
          </p:nvSpPr>
          <p:spPr>
            <a:xfrm>
              <a:off x="7371000" y="2995920"/>
              <a:ext cx="194760" cy="592560"/>
            </a:xfrm>
            <a:custGeom>
              <a:avLst/>
              <a:gdLst>
                <a:gd name="textAreaLeft" fmla="*/ 0 w 194760"/>
                <a:gd name="textAreaRight" fmla="*/ 195120 w 194760"/>
                <a:gd name="textAreaTop" fmla="*/ 0 h 592560"/>
                <a:gd name="textAreaBottom" fmla="*/ 592920 h 592560"/>
              </a:gdLst>
              <a:ahLst/>
              <a:rect l="textAreaLeft" t="textAreaTop" r="textAreaRight" b="textAreaBottom"/>
              <a:pathLst>
                <a:path w="19345" h="53759">
                  <a:moveTo>
                    <a:pt x="13016" y="1"/>
                  </a:moveTo>
                  <a:lnTo>
                    <a:pt x="1" y="52160"/>
                  </a:lnTo>
                  <a:lnTo>
                    <a:pt x="6329" y="53758"/>
                  </a:lnTo>
                  <a:lnTo>
                    <a:pt x="19345" y="1566"/>
                  </a:lnTo>
                  <a:lnTo>
                    <a:pt x="13016"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35" name="Google Shape;1208;p48"/>
            <p:cNvSpPr/>
            <p:nvPr/>
          </p:nvSpPr>
          <p:spPr>
            <a:xfrm>
              <a:off x="6810480" y="32925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0"/>
                  </a:moveTo>
                  <a:lnTo>
                    <a:pt x="1" y="6524"/>
                  </a:lnTo>
                  <a:lnTo>
                    <a:pt x="6525" y="6524"/>
                  </a:lnTo>
                  <a:lnTo>
                    <a:pt x="652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36" name="Google Shape;1209;p48"/>
            <p:cNvSpPr/>
            <p:nvPr/>
          </p:nvSpPr>
          <p:spPr>
            <a:xfrm>
              <a:off x="6810480" y="30045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0"/>
                  </a:moveTo>
                  <a:lnTo>
                    <a:pt x="1" y="6524"/>
                  </a:lnTo>
                  <a:lnTo>
                    <a:pt x="6525" y="6524"/>
                  </a:lnTo>
                  <a:lnTo>
                    <a:pt x="652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37" name="Google Shape;1210;p48"/>
            <p:cNvSpPr/>
            <p:nvPr/>
          </p:nvSpPr>
          <p:spPr>
            <a:xfrm>
              <a:off x="6810480" y="31485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0"/>
                  </a:moveTo>
                  <a:lnTo>
                    <a:pt x="1" y="6524"/>
                  </a:lnTo>
                  <a:lnTo>
                    <a:pt x="6525" y="6524"/>
                  </a:lnTo>
                  <a:lnTo>
                    <a:pt x="652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38" name="Google Shape;1211;p48"/>
            <p:cNvSpPr/>
            <p:nvPr/>
          </p:nvSpPr>
          <p:spPr>
            <a:xfrm>
              <a:off x="8061840" y="35082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39" name="Google Shape;1212;p48"/>
            <p:cNvSpPr/>
            <p:nvPr/>
          </p:nvSpPr>
          <p:spPr>
            <a:xfrm>
              <a:off x="8061840" y="32205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40" name="Google Shape;1213;p48"/>
            <p:cNvSpPr/>
            <p:nvPr/>
          </p:nvSpPr>
          <p:spPr>
            <a:xfrm>
              <a:off x="8061840" y="33645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41" name="Google Shape;1214;p48"/>
            <p:cNvSpPr/>
            <p:nvPr/>
          </p:nvSpPr>
          <p:spPr>
            <a:xfrm>
              <a:off x="8325360" y="33645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42" name="Google Shape;1215;p48"/>
            <p:cNvSpPr/>
            <p:nvPr/>
          </p:nvSpPr>
          <p:spPr>
            <a:xfrm>
              <a:off x="8325360" y="35082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43" name="Google Shape;1216;p48"/>
            <p:cNvSpPr/>
            <p:nvPr/>
          </p:nvSpPr>
          <p:spPr>
            <a:xfrm>
              <a:off x="8325360" y="32205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grpSp>
    </p:spTree>
  </p:cSld>
  <p:transition spd="slow">
    <p:wipe dir="l"/>
  </p:transition>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p:nvPr>
        </p:nvSpPr>
        <p:spPr>
          <a:xfrm>
            <a:off x="720000" y="1104840"/>
            <a:ext cx="4925520" cy="79632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Projemizin veri alışverişini sağlayabilmek için model sınıflarımızın tablo yapılarını SQL üzerinde oluşturmamız gerekmektedir. Bundan dolayı öncelikle sınıflarımızı kodlayacağız.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545"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b0f0"/>
                </a:solidFill>
                <a:latin typeface="Oswald"/>
                <a:ea typeface="Oswald"/>
              </a:rPr>
              <a:t>04 - Katmanların Tasarımı - </a:t>
            </a:r>
            <a:r>
              <a:rPr b="1" lang="tr-TR" sz="1800" spc="-1" strike="noStrike">
                <a:solidFill>
                  <a:schemeClr val="dk1"/>
                </a:solidFill>
                <a:latin typeface="Oswald"/>
                <a:ea typeface="Oswald"/>
              </a:rPr>
              <a:t>Entities Model Tablolarının Oluşturulması</a:t>
            </a:r>
            <a:endParaRPr b="0" lang="tr-TR" sz="1800" spc="-1" strike="noStrike">
              <a:solidFill>
                <a:srgbClr val="000000"/>
              </a:solidFill>
              <a:latin typeface="Arial"/>
            </a:endParaRPr>
          </a:p>
        </p:txBody>
      </p:sp>
      <p:sp>
        <p:nvSpPr>
          <p:cNvPr id="546" name="Resim 2"/>
          <p:cNvSpPr/>
          <p:nvPr/>
        </p:nvSpPr>
        <p:spPr>
          <a:xfrm>
            <a:off x="6061680" y="1415160"/>
            <a:ext cx="2548800" cy="32652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547" name="Resim 1"/>
          <p:cNvSpPr/>
          <p:nvPr/>
        </p:nvSpPr>
        <p:spPr>
          <a:xfrm>
            <a:off x="941040" y="1929960"/>
            <a:ext cx="4483440" cy="223596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b0f0"/>
                </a:solidFill>
                <a:latin typeface="Oswald"/>
                <a:ea typeface="Oswald"/>
              </a:rPr>
              <a:t>04 - Katmanların Tasarımı - </a:t>
            </a:r>
            <a:r>
              <a:rPr b="1" lang="tr-TR" sz="1800" spc="-1" strike="noStrike">
                <a:solidFill>
                  <a:schemeClr val="dk1"/>
                </a:solidFill>
                <a:latin typeface="Oswald"/>
                <a:ea typeface="Oswald"/>
              </a:rPr>
              <a:t>Entities Model Tablolarının Oluşturulması</a:t>
            </a:r>
            <a:endParaRPr b="0" lang="tr-TR" sz="1800" spc="-1" strike="noStrike">
              <a:solidFill>
                <a:srgbClr val="000000"/>
              </a:solidFill>
              <a:latin typeface="Arial"/>
            </a:endParaRPr>
          </a:p>
        </p:txBody>
      </p:sp>
      <p:sp>
        <p:nvSpPr>
          <p:cNvPr id="549" name="Resim 1"/>
          <p:cNvSpPr/>
          <p:nvPr/>
        </p:nvSpPr>
        <p:spPr>
          <a:xfrm>
            <a:off x="4766760" y="1932120"/>
            <a:ext cx="3483360" cy="15656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550" name="Resim 1"/>
          <p:cNvSpPr/>
          <p:nvPr/>
        </p:nvSpPr>
        <p:spPr>
          <a:xfrm>
            <a:off x="1133640" y="1932120"/>
            <a:ext cx="3453480" cy="155232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551" name="Metin Yer Tutucusu 1"/>
          <p:cNvSpPr/>
          <p:nvPr/>
        </p:nvSpPr>
        <p:spPr>
          <a:xfrm>
            <a:off x="720000" y="1141200"/>
            <a:ext cx="7890120" cy="64368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0" lang="tr-TR" sz="1200" spc="-1" strike="noStrike">
                <a:solidFill>
                  <a:schemeClr val="dk1"/>
                </a:solidFill>
                <a:latin typeface="Roboto"/>
                <a:ea typeface="Roboto"/>
              </a:rPr>
              <a:t>Temel olarak çok sayıda olan modellerimin bazılarının tablo alanlarını paylaşmaktayım.</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p:txBody>
      </p:sp>
    </p:spTree>
  </p:cSld>
  <p:transition spd="slow">
    <p:wipe dir="l"/>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p:nvPr>
        </p:nvSpPr>
        <p:spPr>
          <a:xfrm>
            <a:off x="720000" y="1104840"/>
            <a:ext cx="7890120" cy="2908080"/>
          </a:xfrm>
          <a:prstGeom prst="rect">
            <a:avLst/>
          </a:prstGeom>
          <a:noFill/>
          <a:ln w="0">
            <a:noFill/>
          </a:ln>
        </p:spPr>
        <p:txBody>
          <a:bodyPr lIns="91440" rIns="91440" tIns="91440" bIns="91440" anchor="t">
            <a:noAutofit/>
          </a:bodyPr>
          <a:p>
            <a:pPr marL="152280" indent="0">
              <a:lnSpc>
                <a:spcPct val="100000"/>
              </a:lnSpc>
              <a:buNone/>
              <a:tabLst>
                <a:tab algn="l" pos="0"/>
              </a:tabLst>
            </a:pPr>
            <a:r>
              <a:rPr b="1" lang="tr-TR" sz="1200" spc="-1" strike="noStrike">
                <a:solidFill>
                  <a:schemeClr val="dk1"/>
                </a:solidFill>
                <a:latin typeface="Roboto"/>
                <a:ea typeface="Roboto"/>
              </a:rPr>
              <a:t>Attribute</a:t>
            </a:r>
            <a:r>
              <a:rPr b="0" lang="tr-TR" sz="1200" spc="-1" strike="noStrike">
                <a:solidFill>
                  <a:schemeClr val="dk1"/>
                </a:solidFill>
                <a:latin typeface="Roboto"/>
                <a:ea typeface="Roboto"/>
              </a:rPr>
              <a:t>, abstract bir sınıftır. Dolayısıyla örneklenemez ancak bir nitelik sınıfının içermesi gereken temel üyeleri bünyesinde barındırır. Aslında niteliklerin belkide en önemli özelliği, üretilen assembly içerisinde yer alan tip ve üyelere ekstra bilgiler katabilmeleridir.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i="1" lang="tr-TR" sz="1200" spc="-1" strike="noStrike">
                <a:solidFill>
                  <a:schemeClr val="dk1"/>
                </a:solidFill>
                <a:latin typeface="Roboto"/>
                <a:ea typeface="Roboto"/>
              </a:rPr>
              <a:t>Temel Varlık Özelikleri:</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1" lang="tr-TR" sz="1200" spc="-1" strike="noStrike">
                <a:solidFill>
                  <a:schemeClr val="dk1"/>
                </a:solidFill>
                <a:latin typeface="Roboto"/>
                <a:ea typeface="Roboto"/>
              </a:rPr>
              <a:t>Key</a:t>
            </a:r>
            <a:r>
              <a:rPr b="0" lang="tr-TR" sz="1200" spc="-1" strike="noStrike">
                <a:solidFill>
                  <a:schemeClr val="dk1"/>
                </a:solidFill>
                <a:latin typeface="Roboto"/>
                <a:ea typeface="Roboto"/>
              </a:rPr>
              <a:t>: Primarykey tanımlar.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1" lang="tr-TR" sz="1200" spc="-1" strike="noStrike">
                <a:solidFill>
                  <a:schemeClr val="dk1"/>
                </a:solidFill>
                <a:latin typeface="Roboto"/>
                <a:ea typeface="Roboto"/>
              </a:rPr>
              <a:t>Required</a:t>
            </a:r>
            <a:r>
              <a:rPr b="0" lang="tr-TR" sz="1200" spc="-1" strike="noStrike">
                <a:solidFill>
                  <a:schemeClr val="dk1"/>
                </a:solidFill>
                <a:latin typeface="Roboto"/>
                <a:ea typeface="Roboto"/>
              </a:rPr>
              <a:t>: Gereklilik olduğunu söyler.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1" lang="tr-TR" sz="1200" spc="-1" strike="noStrike">
                <a:solidFill>
                  <a:schemeClr val="dk1"/>
                </a:solidFill>
                <a:latin typeface="Roboto"/>
                <a:ea typeface="Roboto"/>
              </a:rPr>
              <a:t>Table(“TabloAd”)</a:t>
            </a:r>
            <a:r>
              <a:rPr b="0" lang="tr-TR" sz="1200" spc="-1" strike="noStrike">
                <a:solidFill>
                  <a:schemeClr val="dk1"/>
                </a:solidFill>
                <a:latin typeface="Roboto"/>
                <a:ea typeface="Roboto"/>
              </a:rPr>
              <a:t> : Oluşturulacak tablo adını belirtir.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1" lang="tr-TR" sz="1200" spc="-1" strike="noStrike">
                <a:solidFill>
                  <a:schemeClr val="dk1"/>
                </a:solidFill>
                <a:latin typeface="Roboto"/>
                <a:ea typeface="Roboto"/>
              </a:rPr>
              <a:t>Column(TypeName =”int, string, datetime”)</a:t>
            </a:r>
            <a:r>
              <a:rPr b="0" lang="tr-TR" sz="1200" spc="-1" strike="noStrike">
                <a:solidFill>
                  <a:schemeClr val="dk1"/>
                </a:solidFill>
                <a:latin typeface="Roboto"/>
                <a:ea typeface="Roboto"/>
              </a:rPr>
              <a:t>:</a:t>
            </a:r>
            <a:r>
              <a:rPr b="1" lang="tr-TR" sz="1200" spc="-1" strike="noStrike">
                <a:solidFill>
                  <a:schemeClr val="dk1"/>
                </a:solidFill>
                <a:latin typeface="Roboto"/>
                <a:ea typeface="Roboto"/>
              </a:rPr>
              <a:t> </a:t>
            </a:r>
            <a:r>
              <a:rPr b="0" lang="tr-TR" sz="1200" spc="-1" strike="noStrike">
                <a:solidFill>
                  <a:schemeClr val="dk1"/>
                </a:solidFill>
                <a:latin typeface="Roboto"/>
                <a:ea typeface="Roboto"/>
              </a:rPr>
              <a:t>Sütunun tipini belirtir.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1" lang="tr-TR" sz="1200" spc="-1" strike="noStrike">
                <a:solidFill>
                  <a:schemeClr val="dk1"/>
                </a:solidFill>
                <a:latin typeface="Roboto"/>
                <a:ea typeface="Roboto"/>
              </a:rPr>
              <a:t>NotMapped</a:t>
            </a:r>
            <a:r>
              <a:rPr b="0" lang="tr-TR" sz="1200" spc="-1" strike="noStrike">
                <a:solidFill>
                  <a:schemeClr val="dk1"/>
                </a:solidFill>
                <a:latin typeface="Roboto"/>
                <a:ea typeface="Roboto"/>
              </a:rPr>
              <a:t>: Veritabanı eşlemesinden hariç tutulacak özelliklere veya sınıflara uygulanır.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1" lang="tr-TR" sz="1200" spc="-1" strike="noStrike">
                <a:solidFill>
                  <a:schemeClr val="dk1"/>
                </a:solidFill>
                <a:latin typeface="Roboto"/>
                <a:ea typeface="Roboto"/>
              </a:rPr>
              <a:t>MaxLength</a:t>
            </a:r>
            <a:r>
              <a:rPr b="0" lang="tr-TR" sz="1200" spc="-1" strike="noStrike">
                <a:solidFill>
                  <a:schemeClr val="dk1"/>
                </a:solidFill>
                <a:latin typeface="Roboto"/>
                <a:ea typeface="Roboto"/>
              </a:rPr>
              <a:t>: Özellik değerinin izin verilen maksimum uzunluğunu ayarlar.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1" lang="tr-TR" sz="1200" spc="-1" strike="noStrike">
                <a:solidFill>
                  <a:schemeClr val="dk1"/>
                </a:solidFill>
                <a:latin typeface="Roboto"/>
                <a:ea typeface="Roboto"/>
              </a:rPr>
              <a:t>StringLength</a:t>
            </a:r>
            <a:r>
              <a:rPr b="0" lang="tr-TR" sz="1200" spc="-1" strike="noStrike">
                <a:solidFill>
                  <a:schemeClr val="dk1"/>
                </a:solidFill>
                <a:latin typeface="Roboto"/>
                <a:ea typeface="Roboto"/>
              </a:rPr>
              <a:t>: Özellik değerinin izin verilen maksimum uzunluğunu ayarlar.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553"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b0f0"/>
                </a:solidFill>
                <a:latin typeface="Oswald"/>
                <a:ea typeface="Oswald"/>
              </a:rPr>
              <a:t>04 - Katmanların Tasarımı - </a:t>
            </a:r>
            <a:r>
              <a:rPr b="1" lang="tr-TR" sz="1800" spc="-1" strike="noStrike">
                <a:solidFill>
                  <a:schemeClr val="dk1"/>
                </a:solidFill>
                <a:latin typeface="Oswald"/>
                <a:ea typeface="Oswald"/>
              </a:rPr>
              <a:t>Entities Attribute Alan Özellikleri</a:t>
            </a:r>
            <a:endParaRPr b="0" lang="tr-TR" sz="1800" spc="-1" strike="noStrike">
              <a:solidFill>
                <a:srgbClr val="000000"/>
              </a:solidFill>
              <a:latin typeface="Arial"/>
            </a:endParaRPr>
          </a:p>
        </p:txBody>
      </p:sp>
    </p:spTree>
  </p:cSld>
  <p:transition spd="slow">
    <p:wipe dir="l"/>
  </p:transition>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p:nvPr>
        </p:nvSpPr>
        <p:spPr>
          <a:xfrm>
            <a:off x="720000" y="1104840"/>
            <a:ext cx="3094560" cy="379332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Tablo yapısına ve içerdiği bilgilere göre ilişkileri farklı olabilir.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Bire-Bir (1-1) </a:t>
            </a:r>
            <a:endParaRPr b="0" lang="tr-TR" sz="1200" spc="-1" strike="noStrike">
              <a:solidFill>
                <a:srgbClr val="000000"/>
              </a:solidFill>
              <a:latin typeface="Arial"/>
            </a:endParaRPr>
          </a:p>
          <a:p>
            <a:pPr marL="152280" indent="0">
              <a:lnSpc>
                <a:spcPct val="100000"/>
              </a:lnSpc>
              <a:buNone/>
              <a:tabLst>
                <a:tab algn="l" pos="0"/>
              </a:tabLst>
            </a:pPr>
            <a:r>
              <a:rPr b="1" lang="tr-TR" sz="1200" spc="-1" strike="noStrike">
                <a:solidFill>
                  <a:schemeClr val="dk1"/>
                </a:solidFill>
                <a:latin typeface="Roboto"/>
                <a:ea typeface="Roboto"/>
              </a:rPr>
              <a:t>Bire-Çok(1-n)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Çoğa-Bir(n-1)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Çoğa-Çok(n-m)</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Bire-Bir (1-1) İlişki</a:t>
            </a:r>
            <a:r>
              <a:rPr b="0" lang="tr-TR" sz="1200" spc="-1" strike="noStrike">
                <a:solidFill>
                  <a:schemeClr val="dk1"/>
                </a:solidFill>
                <a:latin typeface="Roboto"/>
                <a:ea typeface="Roboto"/>
              </a:rPr>
              <a:t>; Tablolar arası ilişki kurulan alanların her iki tabloda da tek olması anlamına gelir</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Bire-Çok (1-n) İlişki;</a:t>
            </a:r>
            <a:r>
              <a:rPr b="0" lang="tr-TR" sz="1200" spc="-1" strike="noStrike">
                <a:solidFill>
                  <a:schemeClr val="dk1"/>
                </a:solidFill>
                <a:latin typeface="Roboto"/>
                <a:ea typeface="Roboto"/>
              </a:rPr>
              <a:t> Tablodaki 1 değer diğer tabloda birden fazla alana (n) karşılık gelmektedir.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Çoğa-Çok (n-m) İlişki</a:t>
            </a:r>
            <a:r>
              <a:rPr b="0" lang="tr-TR" sz="1200" spc="-1" strike="noStrike">
                <a:solidFill>
                  <a:schemeClr val="dk1"/>
                </a:solidFill>
                <a:latin typeface="Roboto"/>
                <a:ea typeface="Roboto"/>
              </a:rPr>
              <a:t>; Tabloların birindeki birçok kaydın değeri diğer tablolarda birden fazla kayda karşılık geliyorsa kullanılır.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555"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b0f0"/>
                </a:solidFill>
                <a:latin typeface="Oswald"/>
                <a:ea typeface="Oswald"/>
              </a:rPr>
              <a:t>04 - Katmanların Tasarımı - </a:t>
            </a:r>
            <a:r>
              <a:rPr b="1" lang="tr-TR" sz="1800" spc="-1" strike="noStrike">
                <a:solidFill>
                  <a:schemeClr val="dk1"/>
                </a:solidFill>
                <a:latin typeface="Oswald"/>
                <a:ea typeface="Oswald"/>
              </a:rPr>
              <a:t>Tablolar Arası İlişkiler</a:t>
            </a:r>
            <a:endParaRPr b="0" lang="tr-TR" sz="1800" spc="-1" strike="noStrike">
              <a:solidFill>
                <a:srgbClr val="000000"/>
              </a:solidFill>
              <a:latin typeface="Arial"/>
            </a:endParaRPr>
          </a:p>
        </p:txBody>
      </p:sp>
      <p:sp>
        <p:nvSpPr>
          <p:cNvPr id="556" name="Picture 1"/>
          <p:cNvSpPr/>
          <p:nvPr/>
        </p:nvSpPr>
        <p:spPr>
          <a:xfrm>
            <a:off x="3814920" y="1189440"/>
            <a:ext cx="5084280" cy="35524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p:nvPr>
        </p:nvSpPr>
        <p:spPr>
          <a:xfrm>
            <a:off x="720000" y="1104840"/>
            <a:ext cx="7890120" cy="364824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Entity Framework, ORM modellemede 3 farklı yaklaşım kullanır. Bunlar;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380880" indent="-228600">
              <a:lnSpc>
                <a:spcPct val="100000"/>
              </a:lnSpc>
              <a:buClr>
                <a:srgbClr val="cef3f5"/>
              </a:buClr>
              <a:buFont typeface="Livvic"/>
              <a:buAutoNum type="arabicPeriod"/>
              <a:tabLst>
                <a:tab algn="l" pos="0"/>
              </a:tabLst>
            </a:pPr>
            <a:r>
              <a:rPr b="0" lang="tr-TR" sz="1200" spc="-1" strike="noStrike">
                <a:solidFill>
                  <a:schemeClr val="dk1"/>
                </a:solidFill>
                <a:latin typeface="Roboto"/>
                <a:ea typeface="Roboto"/>
              </a:rPr>
              <a:t>Database First Yaklaşımı   </a:t>
            </a:r>
            <a:r>
              <a:rPr b="1" lang="tr-TR" sz="1200" spc="-1" strike="noStrike">
                <a:solidFill>
                  <a:schemeClr val="dk1"/>
                </a:solidFill>
                <a:latin typeface="Roboto"/>
                <a:ea typeface="Roboto"/>
              </a:rPr>
              <a:t>2</a:t>
            </a:r>
            <a:r>
              <a:rPr b="0" lang="tr-TR" sz="1200" spc="-1" strike="noStrike">
                <a:solidFill>
                  <a:schemeClr val="dk1"/>
                </a:solidFill>
                <a:latin typeface="Roboto"/>
                <a:ea typeface="Roboto"/>
              </a:rPr>
              <a:t>. Model First Yaklaşımı    </a:t>
            </a:r>
            <a:r>
              <a:rPr b="1" lang="tr-TR" sz="1200" spc="-1" strike="noStrike">
                <a:solidFill>
                  <a:schemeClr val="dk1"/>
                </a:solidFill>
                <a:latin typeface="Roboto"/>
                <a:ea typeface="Roboto"/>
              </a:rPr>
              <a:t>3. </a:t>
            </a:r>
            <a:r>
              <a:rPr b="0" lang="tr-TR" sz="1200" spc="-1" strike="noStrike">
                <a:solidFill>
                  <a:schemeClr val="dk1"/>
                </a:solidFill>
                <a:latin typeface="Roboto"/>
                <a:ea typeface="Roboto"/>
              </a:rPr>
              <a:t>Code First Yaklaşımı</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i="1" lang="tr-TR" sz="1200" spc="-1" strike="noStrike">
                <a:solidFill>
                  <a:schemeClr val="dk1"/>
                </a:solidFill>
                <a:latin typeface="Roboto"/>
                <a:ea typeface="Roboto"/>
              </a:rPr>
              <a:t>Database Fırst Yaklaşımı</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Database First, yeni bir entity model oluşturmak için, adından da anlaşılacağı üzere önceliği veritabanı olarak görür. Yani modeli, hazırda bulunan bir veritabanından oluşturur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i="1" lang="tr-TR" sz="1200" spc="-1" strike="noStrike">
                <a:solidFill>
                  <a:schemeClr val="dk1"/>
                </a:solidFill>
                <a:latin typeface="Roboto"/>
                <a:ea typeface="Roboto"/>
              </a:rPr>
              <a:t>Model Fırst Yaklasımı</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Bu yaklaşım, sıfırdan bir veritabanı oluşturarak projeye başlanması gereken durumlar için ideal olabilmektedir. Kod yazmadan ya da serverda fiziksel database ile ilgilenmeden, tamamen entity model üzerinden veritabanı oluşturmak için kullanılan yaklaşımdır.</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i="1" lang="tr-TR" sz="1200" spc="-1" strike="noStrike">
                <a:solidFill>
                  <a:schemeClr val="dk1"/>
                </a:solidFill>
                <a:latin typeface="Roboto"/>
                <a:ea typeface="Roboto"/>
              </a:rPr>
              <a:t>Code Fırst Yaklasımı</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Code First, adından da anlaşılacağı üzere kod ile veritabanı ve entity modeli tasarlama yaklaşımıdır. Yapmanız gereken tek şey kodlarla entity classlarını tanımlamak olacaktır.</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p:txBody>
      </p:sp>
      <p:sp>
        <p:nvSpPr>
          <p:cNvPr id="558"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b0f0"/>
                </a:solidFill>
                <a:latin typeface="Oswald"/>
                <a:ea typeface="Oswald"/>
              </a:rPr>
              <a:t>04 - Katmanların Tasarımı - </a:t>
            </a:r>
            <a:r>
              <a:rPr b="0" lang="tr-TR" sz="1800" spc="-1" strike="noStrike">
                <a:solidFill>
                  <a:schemeClr val="dk1"/>
                </a:solidFill>
                <a:latin typeface="Oswald"/>
                <a:ea typeface="Oswald"/>
              </a:rPr>
              <a:t>ORM Modelleme Yöntemleri</a:t>
            </a:r>
            <a:endParaRPr b="0" lang="tr-TR" sz="1800" spc="-1" strike="noStrike">
              <a:solidFill>
                <a:srgbClr val="000000"/>
              </a:solidFill>
              <a:latin typeface="Arial"/>
            </a:endParaRPr>
          </a:p>
        </p:txBody>
      </p:sp>
    </p:spTree>
  </p:cSld>
  <p:transition spd="slow">
    <p:wipe dir="l"/>
  </p:transition>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p:nvPr>
        </p:nvSpPr>
        <p:spPr>
          <a:xfrm>
            <a:off x="720000" y="1104840"/>
            <a:ext cx="7980840" cy="211680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Context sınıfımın içeriğinde öncelikle veritabanı bağlantı kodu ve temel sorgular yer alacaktır. Bu yazacağımız kod bizim hangi veritabanı sistemini seçtiğimiz ve onu isimlendirip çeşitli özellikler kazandırabileceğimiz alandır.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1" lang="tr-TR" sz="1200" spc="-1" strike="noStrike">
                <a:solidFill>
                  <a:schemeClr val="dk1"/>
                </a:solidFill>
                <a:latin typeface="Roboto"/>
                <a:ea typeface="Roboto"/>
              </a:rPr>
              <a:t>Context</a:t>
            </a:r>
            <a:r>
              <a:rPr b="0" lang="tr-TR" sz="1200" spc="-1" strike="noStrike">
                <a:solidFill>
                  <a:schemeClr val="dk1"/>
                </a:solidFill>
                <a:latin typeface="Roboto"/>
                <a:ea typeface="Roboto"/>
              </a:rPr>
              <a:t> veritabanı nesnelerimiz ile tablolar arasındaki bağlantıyı kuran alandır. Bu iki yapıyı birbirleriyle eşleştirir ve iletişim kurmalarına yardım eder.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DataAccess katmanının altında yer alan Concrete klasörünün içerisine Context adında bir klasör daha oluşturacağız. Bir projede bir den fazla context olabilir ve ihtiyaca göre kullanılabilir fakat biz sadece bir Context sınıfı kullanacağız.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560"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b0f0"/>
                </a:solidFill>
                <a:latin typeface="Oswald"/>
                <a:ea typeface="Oswald"/>
              </a:rPr>
              <a:t>04 - Katmanların Tasarımı -</a:t>
            </a:r>
            <a:r>
              <a:rPr b="1" lang="tr-TR" sz="2800" spc="-1" strike="noStrike">
                <a:solidFill>
                  <a:srgbClr val="00b0f0"/>
                </a:solidFill>
                <a:latin typeface="Oswald"/>
                <a:ea typeface="Oswald"/>
              </a:rPr>
              <a:t> </a:t>
            </a:r>
            <a:r>
              <a:rPr b="1" lang="tr-TR" sz="1800" spc="-1" strike="noStrike">
                <a:solidFill>
                  <a:schemeClr val="dk1"/>
                </a:solidFill>
                <a:latin typeface="Oswald"/>
                <a:ea typeface="Oswald"/>
              </a:rPr>
              <a:t>Context Sınıfının Tasarımı</a:t>
            </a:r>
            <a:r>
              <a:rPr b="0" lang="tr-TR" sz="1800" spc="-1" strike="noStrike">
                <a:solidFill>
                  <a:srgbClr val="ffff00"/>
                </a:solidFill>
                <a:latin typeface="Oswald"/>
                <a:ea typeface="Oswald"/>
              </a:rPr>
              <a:t>  </a:t>
            </a:r>
            <a:endParaRPr b="0" lang="tr-TR" sz="1800" spc="-1" strike="noStrike">
              <a:solidFill>
                <a:srgbClr val="000000"/>
              </a:solidFill>
              <a:latin typeface="Arial"/>
            </a:endParaRPr>
          </a:p>
        </p:txBody>
      </p:sp>
      <p:sp>
        <p:nvSpPr>
          <p:cNvPr id="561" name="Resim 1"/>
          <p:cNvSpPr/>
          <p:nvPr/>
        </p:nvSpPr>
        <p:spPr>
          <a:xfrm>
            <a:off x="3461040" y="2985840"/>
            <a:ext cx="2498760" cy="10648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562" name="Resim 1"/>
          <p:cNvSpPr/>
          <p:nvPr/>
        </p:nvSpPr>
        <p:spPr>
          <a:xfrm>
            <a:off x="3461040" y="4170600"/>
            <a:ext cx="2498760" cy="49248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b0f0"/>
                </a:solidFill>
                <a:latin typeface="Oswald"/>
                <a:ea typeface="Oswald"/>
              </a:rPr>
              <a:t>04 - Katmanların Tasarımı – </a:t>
            </a:r>
            <a:r>
              <a:rPr b="0" lang="tr-TR" sz="1800" spc="-1" strike="noStrike">
                <a:solidFill>
                  <a:srgbClr val="00b0f0"/>
                </a:solidFill>
                <a:latin typeface="Oswald"/>
                <a:ea typeface="Oswald"/>
              </a:rPr>
              <a:t>Devam</a:t>
            </a:r>
            <a:endParaRPr b="0" lang="tr-TR" sz="1800" spc="-1" strike="noStrike">
              <a:solidFill>
                <a:srgbClr val="000000"/>
              </a:solidFill>
              <a:latin typeface="Arial"/>
            </a:endParaRPr>
          </a:p>
        </p:txBody>
      </p:sp>
      <p:sp>
        <p:nvSpPr>
          <p:cNvPr id="564" name="Resim 1"/>
          <p:cNvSpPr/>
          <p:nvPr/>
        </p:nvSpPr>
        <p:spPr>
          <a:xfrm>
            <a:off x="3747240" y="1141200"/>
            <a:ext cx="5260680" cy="36090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565" name="PlaceHolder 2"/>
          <p:cNvSpPr>
            <a:spLocks noGrp="1"/>
          </p:cNvSpPr>
          <p:nvPr>
            <p:ph/>
          </p:nvPr>
        </p:nvSpPr>
        <p:spPr>
          <a:xfrm>
            <a:off x="720000" y="1141200"/>
            <a:ext cx="2966400" cy="383688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Oluşturacağımız Context veritabanı yapımızın isimlendirme ve bazı özelliklerini giriyoruz. Bu şekilde tablomuzu SQL Server üzerinde oluşturmuş oluyoruz.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Daha sonra DbSet fonksiyonu ile entitiylerimizi veritabanında hangi tablolara karşılık geldiğini belirtmek amaçlı yukarıdaki gibi kodlama işlemini gerçekleştiriyoruz. Tüm entitiylerimizi görüldüğü gibi get ve set metotlarına bağlı olarak oluşturuyoruz. Bunun sebebi ise bu nesneler üzerinden hem görüntüleme hemde değiştirme işlemleri yapmak isteyişimizdir.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Tree>
  </p:cSld>
  <p:transition spd="slow">
    <p:wipe dir="l"/>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329" name="PlaceHolder 1"/>
          <p:cNvSpPr>
            <a:spLocks noGrp="1"/>
          </p:cNvSpPr>
          <p:nvPr>
            <p:ph type="title"/>
          </p:nvPr>
        </p:nvSpPr>
        <p:spPr>
          <a:xfrm>
            <a:off x="720000" y="540000"/>
            <a:ext cx="7703640" cy="57240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chemeClr val="dk1"/>
                </a:solidFill>
                <a:latin typeface="Oswald"/>
                <a:ea typeface="Oswald"/>
              </a:rPr>
              <a:t> </a:t>
            </a:r>
            <a:r>
              <a:rPr b="0" lang="tr-TR" sz="2800" spc="-1" strike="noStrike">
                <a:solidFill>
                  <a:schemeClr val="accent1"/>
                </a:solidFill>
                <a:latin typeface="Oswald"/>
                <a:ea typeface="Oswald"/>
              </a:rPr>
              <a:t>01</a:t>
            </a:r>
            <a:r>
              <a:rPr b="0" lang="tr-TR" sz="2800" spc="-1" strike="noStrike">
                <a:solidFill>
                  <a:schemeClr val="dk1"/>
                </a:solidFill>
                <a:latin typeface="Oswald"/>
                <a:ea typeface="Oswald"/>
              </a:rPr>
              <a:t> İşyeri Yaptığım Kurum Hakkında </a:t>
            </a:r>
            <a:endParaRPr b="0" lang="tr-TR" sz="2800" spc="-1" strike="noStrike">
              <a:solidFill>
                <a:srgbClr val="000000"/>
              </a:solidFill>
              <a:latin typeface="Arial"/>
            </a:endParaRPr>
          </a:p>
          <a:p>
            <a:pPr indent="0">
              <a:lnSpc>
                <a:spcPct val="100000"/>
              </a:lnSpc>
              <a:buNone/>
              <a:tabLst>
                <a:tab algn="l" pos="0"/>
              </a:tabLst>
            </a:pPr>
            <a:endParaRPr b="0" lang="tr-TR" sz="2800" spc="-1" strike="noStrike">
              <a:solidFill>
                <a:srgbClr val="000000"/>
              </a:solidFill>
              <a:latin typeface="Arial"/>
            </a:endParaRPr>
          </a:p>
        </p:txBody>
      </p:sp>
      <p:sp>
        <p:nvSpPr>
          <p:cNvPr id="330" name="PlaceHolder 2"/>
          <p:cNvSpPr>
            <a:spLocks noGrp="1"/>
          </p:cNvSpPr>
          <p:nvPr>
            <p:ph/>
          </p:nvPr>
        </p:nvSpPr>
        <p:spPr>
          <a:xfrm>
            <a:off x="720000" y="1112760"/>
            <a:ext cx="7935480" cy="3600720"/>
          </a:xfrm>
          <a:prstGeom prst="rect">
            <a:avLst/>
          </a:prstGeom>
          <a:noFill/>
          <a:ln w="0">
            <a:noFill/>
          </a:ln>
        </p:spPr>
        <p:txBody>
          <a:bodyPr lIns="91440" rIns="91440" tIns="91440" bIns="91440" anchor="t">
            <a:noAutofit/>
          </a:bodyPr>
          <a:p>
            <a:pPr indent="0">
              <a:lnSpc>
                <a:spcPct val="100000"/>
              </a:lnSpc>
              <a:spcBef>
                <a:spcPts val="1599"/>
              </a:spcBef>
              <a:buNone/>
              <a:tabLst>
                <a:tab algn="l" pos="0"/>
              </a:tabLst>
            </a:pPr>
            <a:r>
              <a:rPr b="0" lang="tr-TR" sz="1200" spc="-1" strike="noStrike">
                <a:solidFill>
                  <a:schemeClr val="dk1"/>
                </a:solidFill>
                <a:latin typeface="Roboto"/>
                <a:ea typeface="Roboto"/>
              </a:rPr>
              <a:t>Dicle Elektrik Perakende Satış Anonim Şirketi, görevli tedarik şirketi statüsü ile Şanlıurfa, Diyarbakır, Mardin, Batman, Siirt ve Şırnak illerinde 68 hizmet konumu ile yaklaşık 1 milyon 750 bin müşteriye elektrik perakende satış hizmeti vermektedir. Ayrıca görevli tedarik şirketi lisansı uyarınca ülke çapındaki serbest tüketicilere de toptan ve perakende elektrik satışı yapmaktadır.</a:t>
            </a:r>
            <a:endParaRPr b="0" lang="tr-TR" sz="1200" spc="-1" strike="noStrike">
              <a:solidFill>
                <a:srgbClr val="000000"/>
              </a:solidFill>
              <a:latin typeface="Arial"/>
            </a:endParaRPr>
          </a:p>
          <a:p>
            <a:pPr indent="0">
              <a:lnSpc>
                <a:spcPct val="100000"/>
              </a:lnSpc>
              <a:spcBef>
                <a:spcPts val="1599"/>
              </a:spcBef>
              <a:buNone/>
              <a:tabLst>
                <a:tab algn="l" pos="0"/>
              </a:tabLst>
            </a:pPr>
            <a:r>
              <a:rPr b="0" lang="tr-TR" sz="1200" spc="-1" strike="noStrike">
                <a:solidFill>
                  <a:schemeClr val="dk1"/>
                </a:solidFill>
                <a:latin typeface="Roboto"/>
                <a:ea typeface="Roboto"/>
              </a:rPr>
              <a:t>Toplumsal değerlere bağlı, genç ve dinamik kadrosuyla her zaman ve her koşulda müşterilerinin hizmetinde olmayı prensip edinen Dicle Elektrik Perakende Satış A.Ş. tüm paydaşlarının beklentilerini karşılarken üzerine düşen tüm sorumlulukları eksiksiz yerine getirmeyi ve Türkiye’de örnek gösterilen lider perakende satış hizmeti sunmayı hedeflemektedir.</a:t>
            </a:r>
            <a:endParaRPr b="0" lang="tr-TR" sz="1200" spc="-1" strike="noStrike">
              <a:solidFill>
                <a:srgbClr val="000000"/>
              </a:solidFill>
              <a:latin typeface="Arial"/>
            </a:endParaRPr>
          </a:p>
          <a:p>
            <a:pPr indent="0">
              <a:lnSpc>
                <a:spcPct val="100000"/>
              </a:lnSpc>
              <a:spcBef>
                <a:spcPts val="1599"/>
              </a:spcBef>
              <a:buNone/>
              <a:tabLst>
                <a:tab algn="l" pos="0"/>
              </a:tabLst>
            </a:pPr>
            <a:r>
              <a:rPr b="0" lang="tr-TR" sz="1200" spc="-1" strike="noStrike">
                <a:solidFill>
                  <a:schemeClr val="dk1"/>
                </a:solidFill>
                <a:latin typeface="Roboto"/>
                <a:ea typeface="Roboto"/>
              </a:rPr>
              <a:t>Dicle Elektrik Dağıtım A.Ş. tüketici sayısı bakımından Türkiye'nin en büyük 11. Elektrik dağıtım şirketidir. Toplamda 7.798.753, 82 MWh tüketim gerçekleştirilen bölgede Türkiye'deki elektrik tüketiminin %3, 67’si gerçekleştirilmekte ve böylelikle Dicle Elektrik Dağıtım bölgesi toplam elektrik üretimi bakımından Türkiye'nin 13.'sü olarak listede yerini almaktadır.</a:t>
            </a:r>
            <a:endParaRPr b="0" lang="tr-TR" sz="1200" spc="-1" strike="noStrike">
              <a:solidFill>
                <a:srgbClr val="000000"/>
              </a:solidFill>
              <a:latin typeface="Arial"/>
            </a:endParaRPr>
          </a:p>
          <a:p>
            <a:pPr indent="0">
              <a:lnSpc>
                <a:spcPct val="100000"/>
              </a:lnSpc>
              <a:spcBef>
                <a:spcPts val="1599"/>
              </a:spcBef>
              <a:buNone/>
              <a:tabLst>
                <a:tab algn="l" pos="0"/>
              </a:tabLst>
            </a:pPr>
            <a:r>
              <a:rPr b="0" lang="tr-TR" sz="1200" spc="-1" strike="noStrike">
                <a:solidFill>
                  <a:schemeClr val="dk1"/>
                </a:solidFill>
                <a:latin typeface="Roboto"/>
                <a:ea typeface="Roboto"/>
              </a:rPr>
              <a:t>Bu kurumun bir parçası olduğum için ve üniversitemiz sayesinde kendi gelişimime fayda sağlayabilmiş olmamdan dolayı çok mutluyum ve teşekkürlerimi sunarım.</a:t>
            </a:r>
            <a:endParaRPr b="0" lang="tr-TR" sz="1200" spc="-1" strike="noStrike">
              <a:solidFill>
                <a:srgbClr val="000000"/>
              </a:solidFill>
              <a:latin typeface="Arial"/>
            </a:endParaRPr>
          </a:p>
          <a:p>
            <a:pPr indent="0">
              <a:lnSpc>
                <a:spcPct val="100000"/>
              </a:lnSpc>
              <a:spcBef>
                <a:spcPts val="1599"/>
              </a:spcBef>
              <a:buNone/>
              <a:tabLst>
                <a:tab algn="l" pos="0"/>
              </a:tabLst>
            </a:pP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p:txBody>
      </p:sp>
      <p:pic>
        <p:nvPicPr>
          <p:cNvPr id="331" name="Picture 2" descr="Dicle EDAŞ - EdaBİS (Elektrik Dağıtım Bilgi Sistemi)"/>
          <p:cNvPicPr/>
          <p:nvPr/>
        </p:nvPicPr>
        <p:blipFill>
          <a:blip r:embed="rId1"/>
          <a:stretch/>
        </p:blipFill>
        <p:spPr>
          <a:xfrm>
            <a:off x="6772320" y="303840"/>
            <a:ext cx="1387080" cy="1044720"/>
          </a:xfrm>
          <a:prstGeom prst="rect">
            <a:avLst/>
          </a:prstGeom>
          <a:ln w="0">
            <a:noFill/>
          </a:ln>
          <a:scene3d>
            <a:camera prst="orthographicFront"/>
            <a:lightRig dir="t" rig="threePt"/>
          </a:scene3d>
          <a:sp3d>
            <a:bevelT prst="cross" w="139700"/>
          </a:sp3d>
        </p:spPr>
      </p:pic>
    </p:spTree>
  </p:cSld>
  <p:transition spd="slow">
    <p:wipe dir="l"/>
  </p:transition>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p:nvPr>
        </p:nvSpPr>
        <p:spPr>
          <a:xfrm>
            <a:off x="720000" y="1104840"/>
            <a:ext cx="4395960" cy="3728160"/>
          </a:xfrm>
          <a:prstGeom prst="rect">
            <a:avLst/>
          </a:prstGeom>
          <a:noFill/>
          <a:ln w="0">
            <a:noFill/>
          </a:ln>
        </p:spPr>
        <p:txBody>
          <a:bodyPr lIns="91440" rIns="91440" tIns="91440" bIns="91440" anchor="t">
            <a:noAutofit/>
          </a:bodyPr>
          <a:p>
            <a:pPr marL="152280" indent="0">
              <a:lnSpc>
                <a:spcPct val="100000"/>
              </a:lnSpc>
              <a:buNone/>
              <a:tabLst>
                <a:tab algn="l" pos="0"/>
              </a:tabLst>
            </a:pPr>
            <a:r>
              <a:rPr b="1" lang="tr-TR" sz="1200" spc="-1" strike="noStrike">
                <a:solidFill>
                  <a:schemeClr val="dk1"/>
                </a:solidFill>
                <a:latin typeface="Roboto"/>
                <a:ea typeface="Roboto"/>
              </a:rPr>
              <a:t>Migration</a:t>
            </a:r>
            <a:r>
              <a:rPr b="0" lang="tr-TR" sz="1200" spc="-1" strike="noStrike">
                <a:solidFill>
                  <a:schemeClr val="dk1"/>
                </a:solidFill>
                <a:latin typeface="Roboto"/>
                <a:ea typeface="Roboto"/>
              </a:rPr>
              <a:t> işlemi Visual Studio içinden Context sınıfımız ile veritabanı create ve update imkânı sağlayan önemli bir köprü bağlantı yapısıdır.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Migrations yapısını aktifleştirmek için “Package Manager Console” üzerinden “enable-migrations” komutunu kullanmalıyız.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Bu işlemi yaptıktan sonra DataAccess’de aşağıdaki gibi “Migrations” isimli bir klasör oluşmaktadır.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Model değişiklikleri ve migrasyon eklemek için “Add-Migration” komutunu kullanarak “Add-Migration [Migration Adı]” komutunu uygulayabilirsiniz.</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Bu işlemlerden sonra gelin veritabanını güncelleyelim.</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Veritabanı “update-database” komutu sayesinde anında güncelleyebiliriz.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567"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b0f0"/>
                </a:solidFill>
                <a:latin typeface="Oswald"/>
                <a:ea typeface="Oswald"/>
              </a:rPr>
              <a:t>04 - Katmanların Tasarımı </a:t>
            </a:r>
            <a:r>
              <a:rPr b="0" lang="tr-TR" sz="2800" spc="-1" strike="noStrike">
                <a:solidFill>
                  <a:srgbClr val="ffff00"/>
                </a:solidFill>
                <a:latin typeface="Oswald"/>
                <a:ea typeface="Oswald"/>
              </a:rPr>
              <a:t>- </a:t>
            </a:r>
            <a:r>
              <a:rPr b="1" lang="tr-TR" sz="1800" spc="-1" strike="noStrike">
                <a:solidFill>
                  <a:schemeClr val="dk1"/>
                </a:solidFill>
                <a:latin typeface="Oswald"/>
                <a:ea typeface="Oswald"/>
              </a:rPr>
              <a:t>Package Manager ile Migration Oluşturma</a:t>
            </a:r>
            <a:r>
              <a:rPr b="0" i="1" lang="tr-TR" sz="1800" spc="-1" strike="noStrike">
                <a:solidFill>
                  <a:schemeClr val="dk1"/>
                </a:solidFill>
                <a:latin typeface="Oswald"/>
                <a:ea typeface="Oswald"/>
              </a:rPr>
              <a:t> </a:t>
            </a:r>
            <a:br>
              <a:rPr sz="1800"/>
            </a:br>
            <a:endParaRPr b="0" lang="tr-TR" sz="1800" spc="-1" strike="noStrike">
              <a:solidFill>
                <a:srgbClr val="000000"/>
              </a:solidFill>
              <a:latin typeface="Arial"/>
            </a:endParaRPr>
          </a:p>
        </p:txBody>
      </p:sp>
      <p:sp>
        <p:nvSpPr>
          <p:cNvPr id="568" name="Resim 1"/>
          <p:cNvSpPr/>
          <p:nvPr/>
        </p:nvSpPr>
        <p:spPr>
          <a:xfrm>
            <a:off x="5174280" y="1332360"/>
            <a:ext cx="3082680" cy="74736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569" name="Resim 1"/>
          <p:cNvSpPr/>
          <p:nvPr/>
        </p:nvSpPr>
        <p:spPr>
          <a:xfrm>
            <a:off x="5956560" y="4083480"/>
            <a:ext cx="1530720" cy="62568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570" name="Resim 1"/>
          <p:cNvSpPr/>
          <p:nvPr/>
        </p:nvSpPr>
        <p:spPr>
          <a:xfrm>
            <a:off x="5174280" y="2277000"/>
            <a:ext cx="3095280" cy="69192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571" name="Resim 1"/>
          <p:cNvSpPr/>
          <p:nvPr/>
        </p:nvSpPr>
        <p:spPr>
          <a:xfrm>
            <a:off x="5180760" y="3165840"/>
            <a:ext cx="3088800" cy="720360"/>
          </a:xfrm>
          <a:prstGeom prst="roundRect">
            <a:avLst>
              <a:gd name="adj" fmla="val 8594"/>
            </a:avLst>
          </a:prstGeom>
          <a:blipFill rotWithShape="0">
            <a:blip r:embed="rId4"/>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3195000" y="1599120"/>
            <a:ext cx="1311120" cy="1234440"/>
          </a:xfrm>
          <a:prstGeom prst="rect">
            <a:avLst/>
          </a:prstGeom>
          <a:noFill/>
          <a:ln w="0">
            <a:noFill/>
          </a:ln>
        </p:spPr>
        <p:txBody>
          <a:bodyPr lIns="91440" rIns="91440" tIns="91440" bIns="91440" anchor="ctr">
            <a:noAutofit/>
          </a:bodyPr>
          <a:p>
            <a:pPr indent="0">
              <a:lnSpc>
                <a:spcPct val="100000"/>
              </a:lnSpc>
              <a:buNone/>
              <a:tabLst>
                <a:tab algn="l" pos="0"/>
              </a:tabLst>
            </a:pPr>
            <a:r>
              <a:rPr b="0" lang="en" sz="7200" spc="-1" strike="noStrike">
                <a:solidFill>
                  <a:srgbClr val="00af50"/>
                </a:solidFill>
                <a:latin typeface="Oswald"/>
                <a:ea typeface="Oswald"/>
              </a:rPr>
              <a:t>0</a:t>
            </a:r>
            <a:r>
              <a:rPr b="0" lang="tr-TR" sz="7200" spc="-1" strike="noStrike">
                <a:solidFill>
                  <a:srgbClr val="00af50"/>
                </a:solidFill>
                <a:latin typeface="Oswald"/>
                <a:ea typeface="Oswald"/>
              </a:rPr>
              <a:t>6</a:t>
            </a:r>
            <a:endParaRPr b="0" lang="tr-TR" sz="7200" spc="-1" strike="noStrike">
              <a:solidFill>
                <a:srgbClr val="000000"/>
              </a:solidFill>
              <a:latin typeface="Arial"/>
            </a:endParaRPr>
          </a:p>
        </p:txBody>
      </p:sp>
      <p:sp>
        <p:nvSpPr>
          <p:cNvPr id="573" name="PlaceHolder 2"/>
          <p:cNvSpPr>
            <a:spLocks noGrp="1"/>
          </p:cNvSpPr>
          <p:nvPr>
            <p:ph type="title"/>
          </p:nvPr>
        </p:nvSpPr>
        <p:spPr>
          <a:xfrm>
            <a:off x="2795400" y="2955600"/>
            <a:ext cx="3762000" cy="934920"/>
          </a:xfrm>
          <a:prstGeom prst="rect">
            <a:avLst/>
          </a:prstGeom>
          <a:noFill/>
          <a:ln w="0">
            <a:noFill/>
          </a:ln>
        </p:spPr>
        <p:txBody>
          <a:bodyPr lIns="91440" rIns="91440" tIns="91440" bIns="91440" anchor="ctr">
            <a:noAutofit/>
          </a:bodyPr>
          <a:p>
            <a:pPr indent="0">
              <a:lnSpc>
                <a:spcPct val="100000"/>
              </a:lnSpc>
              <a:buNone/>
            </a:pPr>
            <a:br>
              <a:rPr sz="2400"/>
            </a:br>
            <a:br>
              <a:rPr sz="2400"/>
            </a:br>
            <a:br>
              <a:rPr sz="2400"/>
            </a:br>
            <a:r>
              <a:rPr b="0" lang="tr-TR" sz="2400" spc="-1" strike="noStrike">
                <a:solidFill>
                  <a:srgbClr val="00af50"/>
                </a:solidFill>
                <a:latin typeface="Oswald"/>
                <a:ea typeface="Oswald"/>
              </a:rPr>
              <a:t>#3 Dava Süreç Takip Portal </a:t>
            </a:r>
            <a:br>
              <a:rPr sz="2400"/>
            </a:br>
            <a:r>
              <a:rPr b="0" lang="tr-TR" sz="2400" spc="-1" strike="noStrike">
                <a:solidFill>
                  <a:srgbClr val="00af50"/>
                </a:solidFill>
                <a:latin typeface="Oswald"/>
                <a:ea typeface="Oswald"/>
              </a:rPr>
              <a:t>Arayüzler ve UI Kodlama</a:t>
            </a:r>
            <a:br>
              <a:rPr sz="2400"/>
            </a:br>
            <a:br>
              <a:rPr sz="2800"/>
            </a:br>
            <a:br>
              <a:rPr sz="2800"/>
            </a:br>
            <a:endParaRPr b="0" lang="tr-TR" sz="2400" spc="-1" strike="noStrike">
              <a:solidFill>
                <a:srgbClr val="000000"/>
              </a:solidFill>
              <a:latin typeface="Arial"/>
            </a:endParaRPr>
          </a:p>
        </p:txBody>
      </p:sp>
      <p:grpSp>
        <p:nvGrpSpPr>
          <p:cNvPr id="574" name="Google Shape;1184;p48"/>
          <p:cNvGrpSpPr/>
          <p:nvPr/>
        </p:nvGrpSpPr>
        <p:grpSpPr>
          <a:xfrm>
            <a:off x="6769800" y="1496880"/>
            <a:ext cx="1975320" cy="2158560"/>
            <a:chOff x="6769800" y="1496880"/>
            <a:chExt cx="1975320" cy="2158560"/>
          </a:xfrm>
        </p:grpSpPr>
        <p:sp>
          <p:nvSpPr>
            <p:cNvPr id="575" name="Google Shape;1185;p48"/>
            <p:cNvSpPr/>
            <p:nvPr/>
          </p:nvSpPr>
          <p:spPr>
            <a:xfrm>
              <a:off x="6769800" y="2864160"/>
              <a:ext cx="1645920" cy="791280"/>
            </a:xfrm>
            <a:custGeom>
              <a:avLst/>
              <a:gdLst>
                <a:gd name="textAreaLeft" fmla="*/ 0 w 1645920"/>
                <a:gd name="textAreaRight" fmla="*/ 1646280 w 1645920"/>
                <a:gd name="textAreaTop" fmla="*/ 0 h 791280"/>
                <a:gd name="textAreaBottom" fmla="*/ 791640 h 791280"/>
              </a:gdLst>
              <a:ahLst/>
              <a:rect l="textAreaLeft" t="textAreaTop" r="textAreaRight" b="textAreaBottom"/>
              <a:pathLst>
                <a:path w="163101" h="71765">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rgbClr val="35c2df"/>
            </a:solidFill>
            <a:ln>
              <a:solidFill>
                <a:srgbClr val="2fc0de"/>
              </a:solidFill>
              <a:round/>
            </a:ln>
            <a:effectLst>
              <a:outerShdw blurRad="3996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76" name="Google Shape;1186;p48"/>
            <p:cNvSpPr/>
            <p:nvPr/>
          </p:nvSpPr>
          <p:spPr>
            <a:xfrm>
              <a:off x="6769800" y="2576520"/>
              <a:ext cx="1514160" cy="287640"/>
            </a:xfrm>
            <a:custGeom>
              <a:avLst/>
              <a:gdLst>
                <a:gd name="textAreaLeft" fmla="*/ 0 w 1514160"/>
                <a:gd name="textAreaRight" fmla="*/ 1514520 w 1514160"/>
                <a:gd name="textAreaTop" fmla="*/ 0 h 287640"/>
                <a:gd name="textAreaBottom" fmla="*/ 288000 h 287640"/>
              </a:gdLst>
              <a:ahLst/>
              <a:rect l="textAreaLeft" t="textAreaTop" r="textAreaRight" b="textAreaBottom"/>
              <a:pathLst>
                <a:path w="150053" h="26097">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rgbClr val="ffff00"/>
            </a:soli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77" name="Google Shape;1187;p48"/>
            <p:cNvSpPr/>
            <p:nvPr/>
          </p:nvSpPr>
          <p:spPr>
            <a:xfrm>
              <a:off x="7033320" y="1856880"/>
              <a:ext cx="1514160" cy="1798560"/>
            </a:xfrm>
            <a:custGeom>
              <a:avLst/>
              <a:gdLst>
                <a:gd name="textAreaLeft" fmla="*/ 0 w 1514160"/>
                <a:gd name="textAreaRight" fmla="*/ 1514520 w 1514160"/>
                <a:gd name="textAreaTop" fmla="*/ 0 h 1798560"/>
                <a:gd name="textAreaBottom" fmla="*/ 1798920 h 1798560"/>
              </a:gdLst>
              <a:ahLst/>
              <a:rect l="textAreaLeft" t="textAreaTop" r="textAreaRight" b="textAreaBottom"/>
              <a:pathLst>
                <a:path w="150053" h="163101">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tx1">
                <a:lumMod val="50000"/>
              </a:schemeClr>
            </a:solidFill>
            <a:ln>
              <a:solidFill>
                <a:srgbClr val="2fc0de"/>
              </a:solidFill>
              <a:round/>
            </a:ln>
            <a:effectLst>
              <a:outerShdw blurRad="3996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78" name="Google Shape;1188;p48"/>
            <p:cNvSpPr/>
            <p:nvPr/>
          </p:nvSpPr>
          <p:spPr>
            <a:xfrm>
              <a:off x="7033320" y="1640880"/>
              <a:ext cx="1021320" cy="287640"/>
            </a:xfrm>
            <a:custGeom>
              <a:avLst/>
              <a:gdLst>
                <a:gd name="textAreaLeft" fmla="*/ 0 w 1021320"/>
                <a:gd name="textAreaRight" fmla="*/ 1021680 w 1021320"/>
                <a:gd name="textAreaTop" fmla="*/ 0 h 287640"/>
                <a:gd name="textAreaBottom" fmla="*/ 288000 h 287640"/>
              </a:gdLst>
              <a:ahLst/>
              <a:rect l="textAreaLeft" t="textAreaTop" r="textAreaRight" b="textAreaBottom"/>
              <a:pathLst>
                <a:path w="101221" h="26097">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rgbClr val="ffff00"/>
            </a:soli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79" name="Google Shape;1189;p48"/>
            <p:cNvSpPr/>
            <p:nvPr/>
          </p:nvSpPr>
          <p:spPr>
            <a:xfrm>
              <a:off x="8152920" y="1712880"/>
              <a:ext cx="394920" cy="431280"/>
            </a:xfrm>
            <a:custGeom>
              <a:avLst/>
              <a:gdLst>
                <a:gd name="textAreaLeft" fmla="*/ 0 w 394920"/>
                <a:gd name="textAreaRight" fmla="*/ 395280 w 394920"/>
                <a:gd name="textAreaTop" fmla="*/ 0 h 431280"/>
                <a:gd name="textAreaBottom" fmla="*/ 431640 h 431280"/>
              </a:gdLst>
              <a:ahLst/>
              <a:rect l="textAreaLeft" t="textAreaTop" r="textAreaRight" b="textAreaBottom"/>
              <a:pathLst>
                <a:path w="39145" h="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rgbClr val="00b0f0"/>
            </a:soli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80" name="Google Shape;1190;p48"/>
            <p:cNvSpPr/>
            <p:nvPr/>
          </p:nvSpPr>
          <p:spPr>
            <a:xfrm>
              <a:off x="7955280" y="1496880"/>
              <a:ext cx="789840" cy="863280"/>
            </a:xfrm>
            <a:custGeom>
              <a:avLst/>
              <a:gdLst>
                <a:gd name="textAreaLeft" fmla="*/ 0 w 789840"/>
                <a:gd name="textAreaRight" fmla="*/ 790200 w 789840"/>
                <a:gd name="textAreaTop" fmla="*/ 0 h 863280"/>
                <a:gd name="textAreaBottom" fmla="*/ 863640 h 863280"/>
              </a:gdLst>
              <a:ahLst/>
              <a:rect l="textAreaLeft" t="textAreaTop" r="textAreaRight" b="textAreaBottom"/>
              <a:pathLst>
                <a:path w="78289" h="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rgbClr val="ffff0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tIns="91440" bIns="91440" anchor="ctr">
              <a:noAutofit/>
            </a:bodyPr>
            <a:p>
              <a:pPr>
                <a:lnSpc>
                  <a:spcPct val="100000"/>
                </a:lnSpc>
                <a:tabLst>
                  <a:tab algn="l" pos="0"/>
                </a:tabLst>
              </a:pPr>
              <a:endParaRPr b="0" lang="tr-TR" sz="1400" spc="-1" strike="noStrike">
                <a:solidFill>
                  <a:schemeClr val="lt1"/>
                </a:solidFill>
                <a:latin typeface="Arial"/>
                <a:ea typeface="Arial"/>
              </a:endParaRPr>
            </a:p>
          </p:txBody>
        </p:sp>
        <p:sp>
          <p:nvSpPr>
            <p:cNvPr id="581" name="Google Shape;1191;p48"/>
            <p:cNvSpPr/>
            <p:nvPr/>
          </p:nvSpPr>
          <p:spPr>
            <a:xfrm>
              <a:off x="7131960" y="174888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82" name="Google Shape;1192;p48"/>
            <p:cNvSpPr/>
            <p:nvPr/>
          </p:nvSpPr>
          <p:spPr>
            <a:xfrm>
              <a:off x="7395480" y="174888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83" name="Google Shape;1193;p48"/>
            <p:cNvSpPr/>
            <p:nvPr/>
          </p:nvSpPr>
          <p:spPr>
            <a:xfrm>
              <a:off x="7263720" y="174888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84" name="Google Shape;1194;p48"/>
            <p:cNvSpPr/>
            <p:nvPr/>
          </p:nvSpPr>
          <p:spPr>
            <a:xfrm>
              <a:off x="8119800" y="1676880"/>
              <a:ext cx="460800" cy="503280"/>
            </a:xfrm>
            <a:custGeom>
              <a:avLst/>
              <a:gdLst>
                <a:gd name="textAreaLeft" fmla="*/ 0 w 460800"/>
                <a:gd name="textAreaRight" fmla="*/ 461160 w 460800"/>
                <a:gd name="textAreaTop" fmla="*/ 0 h 503280"/>
                <a:gd name="textAreaBottom" fmla="*/ 503640 h 503280"/>
              </a:gdLst>
              <a:ahLst/>
              <a:rect l="textAreaLeft" t="textAreaTop" r="textAreaRight" b="textAreaBottom"/>
              <a:pathLst>
                <a:path w="45669" h="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85" name="Google Shape;1195;p48"/>
            <p:cNvSpPr/>
            <p:nvPr/>
          </p:nvSpPr>
          <p:spPr>
            <a:xfrm>
              <a:off x="7131960" y="268452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4"/>
                  </a:lnTo>
                  <a:lnTo>
                    <a:pt x="6525" y="6524"/>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86" name="Google Shape;1196;p48"/>
            <p:cNvSpPr/>
            <p:nvPr/>
          </p:nvSpPr>
          <p:spPr>
            <a:xfrm>
              <a:off x="7000560" y="268452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4"/>
                  </a:lnTo>
                  <a:lnTo>
                    <a:pt x="6525" y="6524"/>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87" name="Google Shape;1197;p48"/>
            <p:cNvSpPr/>
            <p:nvPr/>
          </p:nvSpPr>
          <p:spPr>
            <a:xfrm>
              <a:off x="6868800" y="268452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4"/>
                  </a:lnTo>
                  <a:lnTo>
                    <a:pt x="6525" y="6524"/>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88" name="Google Shape;1198;p48"/>
            <p:cNvSpPr/>
            <p:nvPr/>
          </p:nvSpPr>
          <p:spPr>
            <a:xfrm>
              <a:off x="7110000" y="2044080"/>
              <a:ext cx="205920" cy="273240"/>
            </a:xfrm>
            <a:custGeom>
              <a:avLst/>
              <a:gdLst>
                <a:gd name="textAreaLeft" fmla="*/ 0 w 205920"/>
                <a:gd name="textAreaRight" fmla="*/ 206280 w 205920"/>
                <a:gd name="textAreaTop" fmla="*/ 0 h 273240"/>
                <a:gd name="textAreaBottom" fmla="*/ 273600 h 273240"/>
              </a:gdLst>
              <a:ahLst/>
              <a:rect l="textAreaLeft" t="textAreaTop" r="textAreaRight" b="textAreaBottom"/>
              <a:pathLst>
                <a:path w="20453" h="24792">
                  <a:moveTo>
                    <a:pt x="16539" y="0"/>
                  </a:moveTo>
                  <a:lnTo>
                    <a:pt x="0" y="12396"/>
                  </a:lnTo>
                  <a:lnTo>
                    <a:pt x="16539" y="24791"/>
                  </a:lnTo>
                  <a:lnTo>
                    <a:pt x="20453" y="19572"/>
                  </a:lnTo>
                  <a:lnTo>
                    <a:pt x="10895" y="12396"/>
                  </a:lnTo>
                  <a:lnTo>
                    <a:pt x="20453" y="5219"/>
                  </a:lnTo>
                  <a:lnTo>
                    <a:pt x="16539"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89" name="Google Shape;1199;p48"/>
            <p:cNvSpPr/>
            <p:nvPr/>
          </p:nvSpPr>
          <p:spPr>
            <a:xfrm>
              <a:off x="7968600" y="2331720"/>
              <a:ext cx="205920" cy="273240"/>
            </a:xfrm>
            <a:custGeom>
              <a:avLst/>
              <a:gdLst>
                <a:gd name="textAreaLeft" fmla="*/ 0 w 205920"/>
                <a:gd name="textAreaRight" fmla="*/ 206280 w 205920"/>
                <a:gd name="textAreaTop" fmla="*/ 0 h 273240"/>
                <a:gd name="textAreaBottom" fmla="*/ 273600 h 273240"/>
              </a:gdLst>
              <a:ahLst/>
              <a:rect l="textAreaLeft" t="textAreaTop" r="textAreaRight" b="textAreaBottom"/>
              <a:pathLst>
                <a:path w="20453" h="24792">
                  <a:moveTo>
                    <a:pt x="3915" y="0"/>
                  </a:moveTo>
                  <a:lnTo>
                    <a:pt x="0" y="5219"/>
                  </a:lnTo>
                  <a:lnTo>
                    <a:pt x="9558" y="12396"/>
                  </a:lnTo>
                  <a:lnTo>
                    <a:pt x="0" y="19572"/>
                  </a:lnTo>
                  <a:lnTo>
                    <a:pt x="3915" y="24791"/>
                  </a:lnTo>
                  <a:lnTo>
                    <a:pt x="20453" y="12396"/>
                  </a:lnTo>
                  <a:lnTo>
                    <a:pt x="391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90" name="Google Shape;1200;p48"/>
            <p:cNvSpPr/>
            <p:nvPr/>
          </p:nvSpPr>
          <p:spPr>
            <a:xfrm>
              <a:off x="7395480" y="2036880"/>
              <a:ext cx="460800" cy="71640"/>
            </a:xfrm>
            <a:custGeom>
              <a:avLst/>
              <a:gdLst>
                <a:gd name="textAreaLeft" fmla="*/ 0 w 460800"/>
                <a:gd name="textAreaRight" fmla="*/ 461160 w 460800"/>
                <a:gd name="textAreaTop" fmla="*/ 0 h 71640"/>
                <a:gd name="textAreaBottom" fmla="*/ 72000 h 71640"/>
              </a:gdLst>
              <a:ahLst/>
              <a:rect l="textAreaLeft" t="textAreaTop" r="textAreaRight" b="textAreaBottom"/>
              <a:pathLst>
                <a:path w="45669" h="6525">
                  <a:moveTo>
                    <a:pt x="1" y="1"/>
                  </a:moveTo>
                  <a:lnTo>
                    <a:pt x="1" y="6525"/>
                  </a:lnTo>
                  <a:lnTo>
                    <a:pt x="45669" y="6525"/>
                  </a:lnTo>
                  <a:lnTo>
                    <a:pt x="45669"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91" name="Google Shape;1201;p48"/>
            <p:cNvSpPr/>
            <p:nvPr/>
          </p:nvSpPr>
          <p:spPr>
            <a:xfrm>
              <a:off x="7395480" y="2180520"/>
              <a:ext cx="460800" cy="71640"/>
            </a:xfrm>
            <a:custGeom>
              <a:avLst/>
              <a:gdLst>
                <a:gd name="textAreaLeft" fmla="*/ 0 w 460800"/>
                <a:gd name="textAreaRight" fmla="*/ 461160 w 460800"/>
                <a:gd name="textAreaTop" fmla="*/ 0 h 71640"/>
                <a:gd name="textAreaBottom" fmla="*/ 72000 h 71640"/>
              </a:gdLst>
              <a:ahLst/>
              <a:rect l="textAreaLeft" t="textAreaTop" r="textAreaRight" b="textAreaBottom"/>
              <a:pathLst>
                <a:path w="45669" h="6525">
                  <a:moveTo>
                    <a:pt x="1" y="1"/>
                  </a:moveTo>
                  <a:lnTo>
                    <a:pt x="1" y="6525"/>
                  </a:lnTo>
                  <a:lnTo>
                    <a:pt x="45669" y="6525"/>
                  </a:lnTo>
                  <a:lnTo>
                    <a:pt x="45669"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92" name="Google Shape;1202;p48"/>
            <p:cNvSpPr/>
            <p:nvPr/>
          </p:nvSpPr>
          <p:spPr>
            <a:xfrm>
              <a:off x="7395480" y="2324520"/>
              <a:ext cx="460800" cy="71640"/>
            </a:xfrm>
            <a:custGeom>
              <a:avLst/>
              <a:gdLst>
                <a:gd name="textAreaLeft" fmla="*/ 0 w 460800"/>
                <a:gd name="textAreaRight" fmla="*/ 461160 w 460800"/>
                <a:gd name="textAreaTop" fmla="*/ 0 h 71640"/>
                <a:gd name="textAreaBottom" fmla="*/ 72000 h 71640"/>
              </a:gdLst>
              <a:ahLst/>
              <a:rect l="textAreaLeft" t="textAreaTop" r="textAreaRight" b="textAreaBottom"/>
              <a:pathLst>
                <a:path w="45669" h="6525">
                  <a:moveTo>
                    <a:pt x="1" y="1"/>
                  </a:moveTo>
                  <a:lnTo>
                    <a:pt x="1" y="6525"/>
                  </a:lnTo>
                  <a:lnTo>
                    <a:pt x="45669" y="6525"/>
                  </a:lnTo>
                  <a:lnTo>
                    <a:pt x="45669"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93" name="Google Shape;1203;p48"/>
            <p:cNvSpPr/>
            <p:nvPr/>
          </p:nvSpPr>
          <p:spPr>
            <a:xfrm>
              <a:off x="7395480" y="2468520"/>
              <a:ext cx="329040" cy="71640"/>
            </a:xfrm>
            <a:custGeom>
              <a:avLst/>
              <a:gdLst>
                <a:gd name="textAreaLeft" fmla="*/ 0 w 329040"/>
                <a:gd name="textAreaRight" fmla="*/ 329400 w 329040"/>
                <a:gd name="textAreaTop" fmla="*/ 0 h 71640"/>
                <a:gd name="textAreaBottom" fmla="*/ 72000 h 71640"/>
              </a:gdLst>
              <a:ahLst/>
              <a:rect l="textAreaLeft" t="textAreaTop" r="textAreaRight" b="textAreaBottom"/>
              <a:pathLst>
                <a:path w="32621" h="6525">
                  <a:moveTo>
                    <a:pt x="1" y="1"/>
                  </a:moveTo>
                  <a:lnTo>
                    <a:pt x="1" y="6525"/>
                  </a:lnTo>
                  <a:lnTo>
                    <a:pt x="32621" y="6525"/>
                  </a:lnTo>
                  <a:lnTo>
                    <a:pt x="32621"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94" name="Google Shape;1204;p48"/>
            <p:cNvSpPr/>
            <p:nvPr/>
          </p:nvSpPr>
          <p:spPr>
            <a:xfrm>
              <a:off x="7790760" y="246852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1"/>
                  </a:moveTo>
                  <a:lnTo>
                    <a:pt x="1" y="6525"/>
                  </a:lnTo>
                  <a:lnTo>
                    <a:pt x="6525" y="6525"/>
                  </a:lnTo>
                  <a:lnTo>
                    <a:pt x="6525"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95" name="Google Shape;1205;p48"/>
            <p:cNvSpPr/>
            <p:nvPr/>
          </p:nvSpPr>
          <p:spPr>
            <a:xfrm>
              <a:off x="7637760" y="3052440"/>
              <a:ext cx="269640" cy="414720"/>
            </a:xfrm>
            <a:custGeom>
              <a:avLst/>
              <a:gdLst>
                <a:gd name="textAreaLeft" fmla="*/ 0 w 269640"/>
                <a:gd name="textAreaRight" fmla="*/ 270000 w 269640"/>
                <a:gd name="textAreaTop" fmla="*/ 0 h 414720"/>
                <a:gd name="textAreaBottom" fmla="*/ 415080 h 414720"/>
              </a:gdLst>
              <a:ahLst/>
              <a:rect l="textAreaLeft" t="textAreaTop" r="textAreaRight" b="textAreaBottom"/>
              <a:pathLst>
                <a:path w="26750" h="37644">
                  <a:moveTo>
                    <a:pt x="4176" y="1"/>
                  </a:moveTo>
                  <a:lnTo>
                    <a:pt x="1" y="5024"/>
                  </a:lnTo>
                  <a:lnTo>
                    <a:pt x="16572" y="18822"/>
                  </a:lnTo>
                  <a:lnTo>
                    <a:pt x="1" y="32621"/>
                  </a:lnTo>
                  <a:lnTo>
                    <a:pt x="4176" y="37644"/>
                  </a:lnTo>
                  <a:lnTo>
                    <a:pt x="26749" y="18822"/>
                  </a:lnTo>
                  <a:lnTo>
                    <a:pt x="4176"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96" name="Google Shape;1206;p48"/>
            <p:cNvSpPr/>
            <p:nvPr/>
          </p:nvSpPr>
          <p:spPr>
            <a:xfrm>
              <a:off x="7146720" y="3052440"/>
              <a:ext cx="269640" cy="414720"/>
            </a:xfrm>
            <a:custGeom>
              <a:avLst/>
              <a:gdLst>
                <a:gd name="textAreaLeft" fmla="*/ 0 w 269640"/>
                <a:gd name="textAreaRight" fmla="*/ 270000 w 269640"/>
                <a:gd name="textAreaTop" fmla="*/ 0 h 414720"/>
                <a:gd name="textAreaBottom" fmla="*/ 415080 h 414720"/>
              </a:gdLst>
              <a:ahLst/>
              <a:rect l="textAreaLeft" t="textAreaTop" r="textAreaRight" b="textAreaBottom"/>
              <a:pathLst>
                <a:path w="26749" h="37644">
                  <a:moveTo>
                    <a:pt x="22573" y="1"/>
                  </a:moveTo>
                  <a:lnTo>
                    <a:pt x="0" y="18822"/>
                  </a:lnTo>
                  <a:lnTo>
                    <a:pt x="22573" y="37644"/>
                  </a:lnTo>
                  <a:lnTo>
                    <a:pt x="26748" y="32621"/>
                  </a:lnTo>
                  <a:lnTo>
                    <a:pt x="10177" y="18822"/>
                  </a:lnTo>
                  <a:lnTo>
                    <a:pt x="26748" y="5024"/>
                  </a:lnTo>
                  <a:lnTo>
                    <a:pt x="22573"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97" name="Google Shape;1207;p48"/>
            <p:cNvSpPr/>
            <p:nvPr/>
          </p:nvSpPr>
          <p:spPr>
            <a:xfrm>
              <a:off x="7428960" y="2963520"/>
              <a:ext cx="194760" cy="592560"/>
            </a:xfrm>
            <a:custGeom>
              <a:avLst/>
              <a:gdLst>
                <a:gd name="textAreaLeft" fmla="*/ 0 w 194760"/>
                <a:gd name="textAreaRight" fmla="*/ 195120 w 194760"/>
                <a:gd name="textAreaTop" fmla="*/ 0 h 592560"/>
                <a:gd name="textAreaBottom" fmla="*/ 592920 h 592560"/>
              </a:gdLst>
              <a:ahLst/>
              <a:rect l="textAreaLeft" t="textAreaTop" r="textAreaRight" b="textAreaBottom"/>
              <a:pathLst>
                <a:path w="19345" h="53759">
                  <a:moveTo>
                    <a:pt x="13016" y="1"/>
                  </a:moveTo>
                  <a:lnTo>
                    <a:pt x="1" y="52160"/>
                  </a:lnTo>
                  <a:lnTo>
                    <a:pt x="6329" y="53758"/>
                  </a:lnTo>
                  <a:lnTo>
                    <a:pt x="19345" y="1566"/>
                  </a:lnTo>
                  <a:lnTo>
                    <a:pt x="13016" y="1"/>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98" name="Google Shape;1208;p48"/>
            <p:cNvSpPr/>
            <p:nvPr/>
          </p:nvSpPr>
          <p:spPr>
            <a:xfrm>
              <a:off x="6868800" y="32601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0"/>
                  </a:moveTo>
                  <a:lnTo>
                    <a:pt x="1" y="6524"/>
                  </a:lnTo>
                  <a:lnTo>
                    <a:pt x="6525" y="6524"/>
                  </a:lnTo>
                  <a:lnTo>
                    <a:pt x="652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599" name="Google Shape;1209;p48"/>
            <p:cNvSpPr/>
            <p:nvPr/>
          </p:nvSpPr>
          <p:spPr>
            <a:xfrm>
              <a:off x="6868800" y="29721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0"/>
                  </a:moveTo>
                  <a:lnTo>
                    <a:pt x="1" y="6524"/>
                  </a:lnTo>
                  <a:lnTo>
                    <a:pt x="6525" y="6524"/>
                  </a:lnTo>
                  <a:lnTo>
                    <a:pt x="652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600" name="Google Shape;1210;p48"/>
            <p:cNvSpPr/>
            <p:nvPr/>
          </p:nvSpPr>
          <p:spPr>
            <a:xfrm>
              <a:off x="6868800" y="31161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1" y="0"/>
                  </a:moveTo>
                  <a:lnTo>
                    <a:pt x="1" y="6524"/>
                  </a:lnTo>
                  <a:lnTo>
                    <a:pt x="6525" y="6524"/>
                  </a:lnTo>
                  <a:lnTo>
                    <a:pt x="6525"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601" name="Google Shape;1211;p48"/>
            <p:cNvSpPr/>
            <p:nvPr/>
          </p:nvSpPr>
          <p:spPr>
            <a:xfrm>
              <a:off x="8119800" y="34758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602" name="Google Shape;1212;p48"/>
            <p:cNvSpPr/>
            <p:nvPr/>
          </p:nvSpPr>
          <p:spPr>
            <a:xfrm>
              <a:off x="8119800" y="31881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603" name="Google Shape;1213;p48"/>
            <p:cNvSpPr/>
            <p:nvPr/>
          </p:nvSpPr>
          <p:spPr>
            <a:xfrm>
              <a:off x="8119800" y="33318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604" name="Google Shape;1214;p48"/>
            <p:cNvSpPr/>
            <p:nvPr/>
          </p:nvSpPr>
          <p:spPr>
            <a:xfrm>
              <a:off x="8383320" y="33318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605" name="Google Shape;1215;p48"/>
            <p:cNvSpPr/>
            <p:nvPr/>
          </p:nvSpPr>
          <p:spPr>
            <a:xfrm>
              <a:off x="8383320" y="347580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sp>
          <p:nvSpPr>
            <p:cNvPr id="606" name="Google Shape;1216;p48"/>
            <p:cNvSpPr/>
            <p:nvPr/>
          </p:nvSpPr>
          <p:spPr>
            <a:xfrm>
              <a:off x="8383320" y="3188160"/>
              <a:ext cx="65520" cy="71640"/>
            </a:xfrm>
            <a:custGeom>
              <a:avLst/>
              <a:gdLst>
                <a:gd name="textAreaLeft" fmla="*/ 0 w 65520"/>
                <a:gd name="textAreaRight" fmla="*/ 65880 w 65520"/>
                <a:gd name="textAreaTop" fmla="*/ 0 h 71640"/>
                <a:gd name="textAreaBottom" fmla="*/ 72000 h 71640"/>
              </a:gdLst>
              <a:ahLst/>
              <a:rect l="textAreaLeft" t="textAreaTop" r="textAreaRight" b="textAreaBottom"/>
              <a:pathLst>
                <a:path w="6525" h="6525">
                  <a:moveTo>
                    <a:pt x="0" y="0"/>
                  </a:moveTo>
                  <a:lnTo>
                    <a:pt x="0" y="6524"/>
                  </a:lnTo>
                  <a:lnTo>
                    <a:pt x="6524" y="6524"/>
                  </a:lnTo>
                  <a:lnTo>
                    <a:pt x="6524" y="0"/>
                  </a:lnTo>
                  <a:close/>
                </a:path>
              </a:pathLst>
            </a:custGeom>
            <a:gradFill rotWithShape="0">
              <a:gsLst>
                <a:gs pos="0">
                  <a:srgbClr val="cfbeff"/>
                </a:gs>
                <a:gs pos="35000">
                  <a:srgbClr val="dcd1ff"/>
                </a:gs>
                <a:gs pos="100000">
                  <a:srgbClr val="f1edff"/>
                </a:gs>
              </a:gsLst>
              <a:lin ang="16200000"/>
            </a:gradFill>
            <a:ln>
              <a:solidFill>
                <a:srgbClr val="8c4ef6"/>
              </a:solidFill>
              <a:round/>
            </a:ln>
            <a:effectLst>
              <a:outerShdw blurRad="3996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36000" bIns="36000" anchor="ctr">
              <a:noAutofit/>
            </a:bodyPr>
            <a:p>
              <a:pPr>
                <a:lnSpc>
                  <a:spcPct val="100000"/>
                </a:lnSpc>
                <a:tabLst>
                  <a:tab algn="l" pos="0"/>
                </a:tabLst>
              </a:pPr>
              <a:endParaRPr b="0" lang="tr-TR" sz="1400" spc="-1" strike="noStrike">
                <a:solidFill>
                  <a:schemeClr val="dk1"/>
                </a:solidFill>
                <a:latin typeface="Arial"/>
                <a:ea typeface="Arial"/>
              </a:endParaRPr>
            </a:p>
          </p:txBody>
        </p:sp>
      </p:grpSp>
    </p:spTree>
  </p:cSld>
  <p:transition spd="slow">
    <p:wipe dir="l"/>
  </p:transition>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Google Shape;702;p28"/>
          <p:cNvSpPr/>
          <p:nvPr/>
        </p:nvSpPr>
        <p:spPr>
          <a:xfrm>
            <a:off x="720000" y="1141200"/>
            <a:ext cx="5158080" cy="382896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tabLst>
                <a:tab algn="l" pos="0"/>
              </a:tabLst>
            </a:pPr>
            <a:r>
              <a:rPr b="1" lang="tr-TR" sz="1100" spc="-1" strike="noStrike">
                <a:solidFill>
                  <a:schemeClr val="dk1"/>
                </a:solidFill>
                <a:latin typeface="Roboto"/>
                <a:ea typeface="Roboto"/>
              </a:rPr>
              <a:t>ASP NET Nedir?</a:t>
            </a:r>
            <a:endParaRPr b="0" lang="tr-TR" sz="1100" spc="-1" strike="noStrike">
              <a:solidFill>
                <a:srgbClr val="ffffff"/>
              </a:solidFill>
              <a:latin typeface="Arial"/>
            </a:endParaRPr>
          </a:p>
          <a:p>
            <a:pPr>
              <a:lnSpc>
                <a:spcPct val="100000"/>
              </a:lnSpc>
              <a:spcAft>
                <a:spcPts val="1599"/>
              </a:spcAft>
              <a:tabLst>
                <a:tab algn="l" pos="0"/>
              </a:tabLst>
            </a:pPr>
            <a:r>
              <a:rPr b="0" lang="tr-TR" sz="1100" spc="-1" strike="noStrike">
                <a:solidFill>
                  <a:schemeClr val="dk1"/>
                </a:solidFill>
                <a:latin typeface="Roboto"/>
                <a:ea typeface="Roboto"/>
              </a:rPr>
              <a:t>ASP.NET, Microsoft tarafından oluşturulan, Windows üzerinde çalışan ve 2000’lerin başında başlatılan açık kaynaklı, sunucu tarafı bir web uygulama çerçevesidir. ASP.NET, geliştiricilerin web uygulamaları, web hizmetleri ve dinamik içerik odaklı web siteleri oluşturmasına olanak tanır.</a:t>
            </a:r>
            <a:endParaRPr b="0" lang="tr-TR" sz="1100" spc="-1" strike="noStrike">
              <a:solidFill>
                <a:srgbClr val="ffffff"/>
              </a:solidFill>
              <a:latin typeface="Arial"/>
            </a:endParaRPr>
          </a:p>
          <a:p>
            <a:pPr>
              <a:lnSpc>
                <a:spcPct val="100000"/>
              </a:lnSpc>
              <a:spcAft>
                <a:spcPts val="1599"/>
              </a:spcAft>
              <a:tabLst>
                <a:tab algn="l" pos="0"/>
              </a:tabLst>
            </a:pPr>
            <a:r>
              <a:rPr b="1" lang="tr-TR" sz="1100" spc="-1" strike="noStrike">
                <a:solidFill>
                  <a:schemeClr val="dk1"/>
                </a:solidFill>
                <a:latin typeface="Roboto"/>
                <a:ea typeface="Roboto"/>
              </a:rPr>
              <a:t>ASP.NET Core Nedir? </a:t>
            </a:r>
            <a:endParaRPr b="0" lang="tr-TR" sz="1100" spc="-1" strike="noStrike">
              <a:solidFill>
                <a:srgbClr val="ffffff"/>
              </a:solidFill>
              <a:latin typeface="Arial"/>
            </a:endParaRPr>
          </a:p>
          <a:p>
            <a:pPr>
              <a:lnSpc>
                <a:spcPct val="100000"/>
              </a:lnSpc>
              <a:spcAft>
                <a:spcPts val="1599"/>
              </a:spcAft>
              <a:tabLst>
                <a:tab algn="l" pos="0"/>
              </a:tabLst>
            </a:pPr>
            <a:r>
              <a:rPr b="0" lang="tr-TR" sz="1100" spc="-1" strike="noStrike">
                <a:solidFill>
                  <a:schemeClr val="dk1"/>
                </a:solidFill>
                <a:latin typeface="Roboto"/>
                <a:ea typeface="Roboto"/>
              </a:rPr>
              <a:t>ASP.NET Core, Microsoft tarafından geliştirilen açık kaynak kodlu bir yazılım geliştirme platformudur.</a:t>
            </a:r>
            <a:endParaRPr b="0" lang="tr-TR" sz="1100" spc="-1" strike="noStrike">
              <a:solidFill>
                <a:srgbClr val="ffffff"/>
              </a:solidFill>
              <a:latin typeface="Arial"/>
            </a:endParaRPr>
          </a:p>
          <a:p>
            <a:pPr>
              <a:lnSpc>
                <a:spcPct val="100000"/>
              </a:lnSpc>
              <a:spcAft>
                <a:spcPts val="1599"/>
              </a:spcAft>
              <a:tabLst>
                <a:tab algn="l" pos="0"/>
              </a:tabLst>
            </a:pPr>
            <a:r>
              <a:rPr b="1" lang="tr-TR" sz="1100" spc="-1" strike="noStrike">
                <a:solidFill>
                  <a:schemeClr val="dk1"/>
                </a:solidFill>
                <a:latin typeface="Roboto"/>
                <a:ea typeface="Roboto"/>
              </a:rPr>
              <a:t>ASP.NET Core Özellikleri</a:t>
            </a:r>
            <a:endParaRPr b="0" lang="tr-TR" sz="1100" spc="-1" strike="noStrike">
              <a:solidFill>
                <a:srgbClr val="ffffff"/>
              </a:solidFill>
              <a:latin typeface="Arial"/>
            </a:endParaRPr>
          </a:p>
          <a:p>
            <a:pPr marL="457200" indent="-304920">
              <a:lnSpc>
                <a:spcPct val="100000"/>
              </a:lnSpc>
              <a:buClr>
                <a:srgbClr val="cef3f5"/>
              </a:buClr>
              <a:buFont typeface="Livvic"/>
              <a:buChar char="●"/>
              <a:tabLst>
                <a:tab algn="l" pos="0"/>
              </a:tabLst>
            </a:pPr>
            <a:r>
              <a:rPr b="0" lang="tr-TR" sz="1100" spc="-1" strike="noStrike">
                <a:solidFill>
                  <a:schemeClr val="dk1"/>
                </a:solidFill>
                <a:latin typeface="Roboto"/>
                <a:ea typeface="Roboto"/>
              </a:rPr>
              <a:t>Performans</a:t>
            </a:r>
            <a:endParaRPr b="0" lang="tr-TR" sz="1100" spc="-1" strike="noStrike">
              <a:solidFill>
                <a:srgbClr val="ffffff"/>
              </a:solidFill>
              <a:latin typeface="Arial"/>
            </a:endParaRPr>
          </a:p>
          <a:p>
            <a:pPr marL="457200" indent="-304920">
              <a:lnSpc>
                <a:spcPct val="100000"/>
              </a:lnSpc>
              <a:buClr>
                <a:srgbClr val="cef3f5"/>
              </a:buClr>
              <a:buFont typeface="Livvic"/>
              <a:buChar char="●"/>
              <a:tabLst>
                <a:tab algn="l" pos="0"/>
              </a:tabLst>
            </a:pPr>
            <a:r>
              <a:rPr b="0" lang="tr-TR" sz="1100" spc="-1" strike="noStrike">
                <a:solidFill>
                  <a:schemeClr val="dk1"/>
                </a:solidFill>
                <a:latin typeface="Roboto"/>
                <a:ea typeface="Roboto"/>
              </a:rPr>
              <a:t>Cross-Platform ve Container Desteği</a:t>
            </a:r>
            <a:endParaRPr b="0" lang="tr-TR" sz="1100" spc="-1" strike="noStrike">
              <a:solidFill>
                <a:srgbClr val="ffffff"/>
              </a:solidFill>
              <a:latin typeface="Arial"/>
            </a:endParaRPr>
          </a:p>
          <a:p>
            <a:pPr marL="457200" indent="-304920">
              <a:lnSpc>
                <a:spcPct val="100000"/>
              </a:lnSpc>
              <a:buClr>
                <a:srgbClr val="cef3f5"/>
              </a:buClr>
              <a:buFont typeface="Livvic"/>
              <a:buChar char="●"/>
              <a:tabLst>
                <a:tab algn="l" pos="0"/>
              </a:tabLst>
            </a:pPr>
            <a:r>
              <a:rPr b="0" lang="tr-TR" sz="1100" spc="-1" strike="noStrike">
                <a:solidFill>
                  <a:schemeClr val="dk1"/>
                </a:solidFill>
                <a:latin typeface="Roboto"/>
                <a:ea typeface="Roboto"/>
              </a:rPr>
              <a:t>Container</a:t>
            </a:r>
            <a:endParaRPr b="0" lang="tr-TR" sz="1100" spc="-1" strike="noStrike">
              <a:solidFill>
                <a:srgbClr val="ffffff"/>
              </a:solidFill>
              <a:latin typeface="Arial"/>
            </a:endParaRPr>
          </a:p>
          <a:p>
            <a:pPr marL="457200" indent="-304920">
              <a:lnSpc>
                <a:spcPct val="100000"/>
              </a:lnSpc>
              <a:buClr>
                <a:srgbClr val="cef3f5"/>
              </a:buClr>
              <a:buFont typeface="Livvic"/>
              <a:buChar char="●"/>
              <a:tabLst>
                <a:tab algn="l" pos="0"/>
              </a:tabLst>
            </a:pPr>
            <a:r>
              <a:rPr b="0" lang="tr-TR" sz="1100" spc="-1" strike="noStrike">
                <a:solidFill>
                  <a:schemeClr val="dk1"/>
                </a:solidFill>
                <a:latin typeface="Roboto"/>
                <a:ea typeface="Roboto"/>
              </a:rPr>
              <a:t>Açık Kaynak Kod Esnekliği</a:t>
            </a:r>
            <a:endParaRPr b="0" lang="tr-TR" sz="1100" spc="-1" strike="noStrike">
              <a:solidFill>
                <a:srgbClr val="ffffff"/>
              </a:solidFill>
              <a:latin typeface="Arial"/>
            </a:endParaRPr>
          </a:p>
          <a:p>
            <a:pPr marL="457200" indent="-304920">
              <a:lnSpc>
                <a:spcPct val="100000"/>
              </a:lnSpc>
              <a:buClr>
                <a:srgbClr val="cef3f5"/>
              </a:buClr>
              <a:buFont typeface="Livvic"/>
              <a:buChar char="●"/>
              <a:tabLst>
                <a:tab algn="l" pos="0"/>
              </a:tabLst>
            </a:pPr>
            <a:r>
              <a:rPr b="0" lang="tr-TR" sz="1100" spc="-1" strike="noStrike">
                <a:solidFill>
                  <a:schemeClr val="dk1"/>
                </a:solidFill>
                <a:latin typeface="Roboto"/>
                <a:ea typeface="Roboto"/>
              </a:rPr>
              <a:t>Bağımlılık Enjeksiyon (Dependency Injection) Desteği</a:t>
            </a:r>
            <a:endParaRPr b="0" lang="tr-TR" sz="1100" spc="-1" strike="noStrike">
              <a:solidFill>
                <a:srgbClr val="ffffff"/>
              </a:solidFill>
              <a:latin typeface="Arial"/>
            </a:endParaRPr>
          </a:p>
          <a:p>
            <a:pPr marL="457200" indent="-304920">
              <a:lnSpc>
                <a:spcPct val="100000"/>
              </a:lnSpc>
              <a:buClr>
                <a:srgbClr val="cef3f5"/>
              </a:buClr>
              <a:buFont typeface="Livvic"/>
              <a:buChar char="●"/>
              <a:tabLst>
                <a:tab algn="l" pos="0"/>
              </a:tabLst>
            </a:pPr>
            <a:r>
              <a:rPr b="0" lang="tr-TR" sz="1100" spc="-1" strike="noStrike">
                <a:solidFill>
                  <a:schemeClr val="dk1"/>
                </a:solidFill>
                <a:latin typeface="Roboto"/>
                <a:ea typeface="Roboto"/>
              </a:rPr>
              <a:t>Razor Pages ile Gelişmiş Kodlama Verimliliği</a:t>
            </a:r>
            <a:endParaRPr b="0" lang="tr-TR" sz="1100" spc="-1" strike="noStrike">
              <a:solidFill>
                <a:srgbClr val="ffffff"/>
              </a:solidFill>
              <a:latin typeface="Arial"/>
            </a:endParaRPr>
          </a:p>
          <a:p>
            <a:pPr>
              <a:lnSpc>
                <a:spcPct val="100000"/>
              </a:lnSpc>
              <a:spcAft>
                <a:spcPts val="1599"/>
              </a:spcAft>
              <a:tabLst>
                <a:tab algn="l" pos="0"/>
              </a:tabLst>
            </a:pPr>
            <a:endParaRPr b="0" lang="tr-TR" sz="1100" spc="-1" strike="noStrike">
              <a:solidFill>
                <a:srgbClr val="ffffff"/>
              </a:solidFill>
              <a:latin typeface="Arial"/>
            </a:endParaRPr>
          </a:p>
        </p:txBody>
      </p:sp>
      <p:pic>
        <p:nvPicPr>
          <p:cNvPr id="608" name="Resim 2" descr="Bir Vaka İncelemesi: ASP.NET Core&amp;#39;un Cookie İle İmtihanı | by Selçuk Usta |  Medium"/>
          <p:cNvPicPr/>
          <p:nvPr/>
        </p:nvPicPr>
        <p:blipFill>
          <a:blip r:embed="rId1"/>
          <a:stretch/>
        </p:blipFill>
        <p:spPr>
          <a:xfrm rot="1363200">
            <a:off x="6034320" y="2385000"/>
            <a:ext cx="2652120" cy="134172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sp>
        <p:nvSpPr>
          <p:cNvPr id="609" name="PlaceHolder 1"/>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MVC Katmanı Tasarımı</a:t>
            </a:r>
            <a:r>
              <a:rPr b="0" lang="tr-TR" sz="2800" spc="-1" strike="noStrike">
                <a:solidFill>
                  <a:srgbClr val="00af50"/>
                </a:solidFill>
                <a:latin typeface="Oswald"/>
                <a:ea typeface="Oswald"/>
              </a:rPr>
              <a:t> </a:t>
            </a:r>
            <a:endParaRPr b="0" lang="tr-TR" sz="2800" spc="-1" strike="noStrike">
              <a:solidFill>
                <a:srgbClr val="000000"/>
              </a:solidFill>
              <a:latin typeface="Arial"/>
            </a:endParaRPr>
          </a:p>
        </p:txBody>
      </p:sp>
    </p:spTree>
  </p:cSld>
  <p:transition spd="slow">
    <p:wipe dir="l"/>
  </p:transition>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Google Shape;702;p28"/>
          <p:cNvSpPr/>
          <p:nvPr/>
        </p:nvSpPr>
        <p:spPr>
          <a:xfrm>
            <a:off x="720000" y="1223640"/>
            <a:ext cx="3885840" cy="311400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1" lang="tr-TR" sz="1100" spc="-1" strike="noStrike">
                <a:solidFill>
                  <a:schemeClr val="dk1"/>
                </a:solidFill>
                <a:latin typeface="Roboto"/>
                <a:ea typeface="Roboto"/>
              </a:rPr>
              <a:t>ASP.NET MVC nedir?</a:t>
            </a:r>
            <a:endParaRPr b="0" lang="tr-TR" sz="1100" spc="-1" strike="noStrike">
              <a:solidFill>
                <a:srgbClr val="ffffff"/>
              </a:solidFill>
              <a:latin typeface="Arial"/>
            </a:endParaRPr>
          </a:p>
          <a:p>
            <a:pPr marL="152280">
              <a:lnSpc>
                <a:spcPct val="100000"/>
              </a:lnSpc>
              <a:tabLst>
                <a:tab algn="l" pos="0"/>
              </a:tabLst>
            </a:pPr>
            <a:r>
              <a:rPr b="0" lang="tr-TR" sz="1100" spc="-1" strike="noStrike">
                <a:solidFill>
                  <a:schemeClr val="dk1"/>
                </a:solidFill>
                <a:latin typeface="Roboto"/>
                <a:ea typeface="Roboto"/>
              </a:rPr>
              <a:t>MVC uzun yıllardır birçok framework'te ve programlama dilinde kullanılmış (Java, PHP, vb.) ve olgunlaşmış bir desendir.</a:t>
            </a:r>
            <a:endParaRPr b="0" lang="tr-TR" sz="1100" spc="-1" strike="noStrike">
              <a:solidFill>
                <a:srgbClr val="ffffff"/>
              </a:solidFill>
              <a:latin typeface="Arial"/>
            </a:endParaRPr>
          </a:p>
          <a:p>
            <a:pPr marL="152280">
              <a:lnSpc>
                <a:spcPct val="100000"/>
              </a:lnSpc>
              <a:tabLst>
                <a:tab algn="l" pos="0"/>
              </a:tabLst>
            </a:pPr>
            <a:endParaRPr b="0" lang="tr-TR" sz="1100" spc="-1" strike="noStrike">
              <a:solidFill>
                <a:srgbClr val="ffffff"/>
              </a:solidFill>
              <a:latin typeface="Arial"/>
            </a:endParaRPr>
          </a:p>
          <a:p>
            <a:pPr marL="152280">
              <a:lnSpc>
                <a:spcPct val="100000"/>
              </a:lnSpc>
              <a:tabLst>
                <a:tab algn="l" pos="0"/>
              </a:tabLst>
            </a:pPr>
            <a:r>
              <a:rPr b="0" lang="tr-TR" sz="1100" spc="-1" strike="noStrike">
                <a:solidFill>
                  <a:schemeClr val="dk1"/>
                </a:solidFill>
                <a:latin typeface="Roboto"/>
                <a:ea typeface="Roboto"/>
              </a:rPr>
              <a:t>Her bir parçanın kendine göre görevleri vardır.</a:t>
            </a:r>
            <a:endParaRPr b="0" lang="tr-TR" sz="1100" spc="-1" strike="noStrike">
              <a:solidFill>
                <a:srgbClr val="ffffff"/>
              </a:solidFill>
              <a:latin typeface="Arial"/>
            </a:endParaRPr>
          </a:p>
          <a:p>
            <a:pPr marL="152280">
              <a:lnSpc>
                <a:spcPct val="100000"/>
              </a:lnSpc>
              <a:tabLst>
                <a:tab algn="l" pos="0"/>
              </a:tabLst>
            </a:pPr>
            <a:r>
              <a:rPr b="0" lang="tr-TR" sz="1100" spc="-1" strike="noStrike">
                <a:solidFill>
                  <a:schemeClr val="dk1"/>
                </a:solidFill>
                <a:latin typeface="Roboto"/>
                <a:ea typeface="Roboto"/>
              </a:rPr>
              <a:t> </a:t>
            </a:r>
            <a:endParaRPr b="0" lang="tr-TR" sz="1100" spc="-1" strike="noStrike">
              <a:solidFill>
                <a:srgbClr val="ffffff"/>
              </a:solidFill>
              <a:latin typeface="Arial"/>
            </a:endParaRPr>
          </a:p>
          <a:p>
            <a:pPr marL="457200" indent="-304920">
              <a:lnSpc>
                <a:spcPct val="100000"/>
              </a:lnSpc>
              <a:buClr>
                <a:srgbClr val="cef3f5"/>
              </a:buClr>
              <a:buFont typeface="Livvic"/>
              <a:buChar char="●"/>
              <a:tabLst>
                <a:tab algn="l" pos="0"/>
              </a:tabLst>
            </a:pPr>
            <a:r>
              <a:rPr b="1" lang="tr-TR" sz="1100" spc="-1" strike="noStrike">
                <a:solidFill>
                  <a:schemeClr val="dk1"/>
                </a:solidFill>
                <a:latin typeface="Roboto"/>
                <a:ea typeface="Roboto"/>
              </a:rPr>
              <a:t>Model</a:t>
            </a:r>
            <a:r>
              <a:rPr b="0" lang="tr-TR" sz="1100" spc="-1" strike="noStrike">
                <a:solidFill>
                  <a:schemeClr val="dk1"/>
                </a:solidFill>
                <a:latin typeface="Roboto"/>
                <a:ea typeface="Roboto"/>
              </a:rPr>
              <a:t> – Uygulamada kullanılacak verilerin bulunduğu, veri tabanı ile ilgili bağlantının yapıldığı katmandır.</a:t>
            </a:r>
            <a:endParaRPr b="0" lang="tr-TR" sz="1100" spc="-1" strike="noStrike">
              <a:solidFill>
                <a:srgbClr val="ffffff"/>
              </a:solidFill>
              <a:latin typeface="Arial"/>
            </a:endParaRPr>
          </a:p>
          <a:p>
            <a:pPr marL="152280">
              <a:lnSpc>
                <a:spcPct val="100000"/>
              </a:lnSpc>
              <a:tabLst>
                <a:tab algn="l" pos="0"/>
              </a:tabLst>
            </a:pPr>
            <a:r>
              <a:rPr b="0" lang="tr-TR" sz="1100" spc="-1" strike="noStrike">
                <a:solidFill>
                  <a:schemeClr val="dk1"/>
                </a:solidFill>
                <a:latin typeface="Roboto"/>
                <a:ea typeface="Roboto"/>
              </a:rPr>
              <a:t> </a:t>
            </a:r>
            <a:endParaRPr b="0" lang="tr-TR" sz="1100" spc="-1" strike="noStrike">
              <a:solidFill>
                <a:srgbClr val="ffffff"/>
              </a:solidFill>
              <a:latin typeface="Arial"/>
            </a:endParaRPr>
          </a:p>
          <a:p>
            <a:pPr marL="457200" indent="-304920">
              <a:lnSpc>
                <a:spcPct val="100000"/>
              </a:lnSpc>
              <a:buClr>
                <a:srgbClr val="cef3f5"/>
              </a:buClr>
              <a:buFont typeface="Livvic"/>
              <a:buChar char="●"/>
              <a:tabLst>
                <a:tab algn="l" pos="0"/>
              </a:tabLst>
            </a:pPr>
            <a:r>
              <a:rPr b="1" lang="tr-TR" sz="1100" spc="-1" strike="noStrike">
                <a:solidFill>
                  <a:schemeClr val="dk1"/>
                </a:solidFill>
                <a:latin typeface="Roboto"/>
                <a:ea typeface="Roboto"/>
              </a:rPr>
              <a:t>View</a:t>
            </a:r>
            <a:r>
              <a:rPr b="0" lang="tr-TR" sz="1100" spc="-1" strike="noStrike">
                <a:solidFill>
                  <a:schemeClr val="dk1"/>
                </a:solidFill>
                <a:latin typeface="Roboto"/>
                <a:ea typeface="Roboto"/>
              </a:rPr>
              <a:t> – Model içerisindeki verilerin görselleştirilmesinden sorumlu katmandır.</a:t>
            </a:r>
            <a:endParaRPr b="0" lang="tr-TR" sz="1100" spc="-1" strike="noStrike">
              <a:solidFill>
                <a:srgbClr val="ffffff"/>
              </a:solidFill>
              <a:latin typeface="Arial"/>
            </a:endParaRPr>
          </a:p>
          <a:p>
            <a:pPr marL="152280">
              <a:lnSpc>
                <a:spcPct val="100000"/>
              </a:lnSpc>
              <a:tabLst>
                <a:tab algn="l" pos="0"/>
              </a:tabLst>
            </a:pPr>
            <a:r>
              <a:rPr b="0" lang="tr-TR" sz="1100" spc="-1" strike="noStrike">
                <a:solidFill>
                  <a:schemeClr val="dk1"/>
                </a:solidFill>
                <a:latin typeface="Roboto"/>
                <a:ea typeface="Roboto"/>
              </a:rPr>
              <a:t> </a:t>
            </a:r>
            <a:endParaRPr b="0" lang="tr-TR" sz="1100" spc="-1" strike="noStrike">
              <a:solidFill>
                <a:srgbClr val="ffffff"/>
              </a:solidFill>
              <a:latin typeface="Arial"/>
            </a:endParaRPr>
          </a:p>
          <a:p>
            <a:pPr marL="457200" indent="-304920">
              <a:lnSpc>
                <a:spcPct val="100000"/>
              </a:lnSpc>
              <a:buClr>
                <a:srgbClr val="cef3f5"/>
              </a:buClr>
              <a:buFont typeface="Livvic"/>
              <a:buChar char="●"/>
              <a:tabLst>
                <a:tab algn="l" pos="0"/>
              </a:tabLst>
            </a:pPr>
            <a:r>
              <a:rPr b="1" lang="tr-TR" sz="1100" spc="-1" strike="noStrike">
                <a:solidFill>
                  <a:schemeClr val="dk1"/>
                </a:solidFill>
                <a:latin typeface="Roboto"/>
                <a:ea typeface="Roboto"/>
              </a:rPr>
              <a:t>Controller</a:t>
            </a:r>
            <a:r>
              <a:rPr b="0" lang="tr-TR" sz="1100" spc="-1" strike="noStrike">
                <a:solidFill>
                  <a:schemeClr val="dk1"/>
                </a:solidFill>
                <a:latin typeface="Roboto"/>
                <a:ea typeface="Roboto"/>
              </a:rPr>
              <a:t> – Model ile View arasındaki bağlantıyı sağlayan katmandır. View’dan gelen ekleme, silme, güncelleme vb. isteklere cevap verir.</a:t>
            </a:r>
            <a:endParaRPr b="0" lang="tr-TR" sz="1100" spc="-1" strike="noStrike">
              <a:solidFill>
                <a:srgbClr val="ffffff"/>
              </a:solidFill>
              <a:latin typeface="Arial"/>
            </a:endParaRPr>
          </a:p>
          <a:p>
            <a:pPr marL="152280">
              <a:lnSpc>
                <a:spcPct val="100000"/>
              </a:lnSpc>
              <a:tabLst>
                <a:tab algn="l" pos="0"/>
              </a:tabLst>
            </a:pPr>
            <a:endParaRPr b="0" lang="tr-TR" sz="1100" spc="-1" strike="noStrike">
              <a:solidFill>
                <a:srgbClr val="ffffff"/>
              </a:solidFill>
              <a:latin typeface="Arial"/>
            </a:endParaRPr>
          </a:p>
        </p:txBody>
      </p:sp>
      <p:sp>
        <p:nvSpPr>
          <p:cNvPr id="611" name="Picture 1"/>
          <p:cNvSpPr/>
          <p:nvPr/>
        </p:nvSpPr>
        <p:spPr>
          <a:xfrm>
            <a:off x="6647400" y="2224440"/>
            <a:ext cx="2334960" cy="111312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12" name="Resim 1"/>
          <p:cNvSpPr/>
          <p:nvPr/>
        </p:nvSpPr>
        <p:spPr>
          <a:xfrm>
            <a:off x="4606200" y="1842120"/>
            <a:ext cx="1978200" cy="187776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13" name="PlaceHolder 1"/>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MVC Katmanı Tasarımı</a:t>
            </a:r>
            <a:r>
              <a:rPr b="0" lang="tr-TR" sz="2800" spc="-1" strike="noStrike">
                <a:solidFill>
                  <a:srgbClr val="00af50"/>
                </a:solidFill>
                <a:latin typeface="Oswald"/>
                <a:ea typeface="Oswald"/>
              </a:rPr>
              <a:t> </a:t>
            </a:r>
            <a:endParaRPr b="0" lang="tr-TR" sz="2800" spc="-1" strike="noStrike">
              <a:solidFill>
                <a:srgbClr val="000000"/>
              </a:solidFill>
              <a:latin typeface="Arial"/>
            </a:endParaRPr>
          </a:p>
        </p:txBody>
      </p:sp>
    </p:spTree>
  </p:cSld>
  <p:transition spd="slow">
    <p:wipe dir="l"/>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p:nvPr>
        </p:nvSpPr>
        <p:spPr>
          <a:xfrm>
            <a:off x="720000" y="1104840"/>
            <a:ext cx="7890120" cy="361908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Tüm katmanları oluşturmayı bitirdikten sonra artık arayüz katmanını oluşturalım. Bu katman bizim diğer katmanlarımız ile ilişkili bir şekilde çalışarak somut olarak veriler arasında bağ kurmamızı ve CRUD işlemlerimizi bir arayüz üzerinden yapabilmemize olanak sağlar.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lang="tr-TR" sz="1200" spc="-1" strike="noStrike">
                <a:solidFill>
                  <a:schemeClr val="dk1"/>
                </a:solidFill>
                <a:latin typeface="Roboto"/>
                <a:ea typeface="Roboto"/>
              </a:rPr>
              <a:t>MVC</a:t>
            </a:r>
            <a:r>
              <a:rPr b="0" lang="tr-TR" sz="1200" spc="-1" strike="noStrike">
                <a:solidFill>
                  <a:schemeClr val="dk1"/>
                </a:solidFill>
                <a:latin typeface="Roboto"/>
                <a:ea typeface="Roboto"/>
              </a:rPr>
              <a:t>: Model-View-Controller, yazılım mühendisliğinde kullanılan bir mimari desendir. Kullanıcıya yüklü miktarda verinin sunulduğu karmaşık uygulamalarda veri ve gösterimin soyutlanması esasına dayanır.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1" i="1" lang="tr-TR" sz="1200" spc="-1" strike="noStrike">
                <a:solidFill>
                  <a:schemeClr val="dk1"/>
                </a:solidFill>
                <a:latin typeface="Roboto"/>
                <a:ea typeface="Roboto"/>
              </a:rPr>
              <a:t>DavaSurecTakip.UI</a:t>
            </a:r>
            <a:r>
              <a:rPr b="0" lang="tr-TR" sz="1200" spc="-1" strike="noStrike">
                <a:solidFill>
                  <a:schemeClr val="dk1"/>
                </a:solidFill>
                <a:latin typeface="Roboto"/>
                <a:ea typeface="Roboto"/>
              </a:rPr>
              <a:t> olarak adlandırdığım MVC arayüz katmanım içerisinde bulunması gereken yapılar;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Properties</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wwwroot</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Controllers</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Models</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Views</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appsettings.Development.json</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appsettings</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Program.cs</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a:solidFill>
                  <a:schemeClr val="dk1"/>
                </a:solidFill>
                <a:latin typeface="Roboto"/>
                <a:ea typeface="Roboto"/>
              </a:rPr>
              <a:t>Startup.cs</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15"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MVC Katmanı Tasarımı</a:t>
            </a:r>
            <a:r>
              <a:rPr b="0" lang="tr-TR" sz="2800" spc="-1" strike="noStrike">
                <a:solidFill>
                  <a:srgbClr val="00af50"/>
                </a:solidFill>
                <a:latin typeface="Oswald"/>
                <a:ea typeface="Oswald"/>
              </a:rPr>
              <a:t> </a:t>
            </a:r>
            <a:endParaRPr b="0" lang="tr-TR" sz="2800" spc="-1" strike="noStrike">
              <a:solidFill>
                <a:srgbClr val="000000"/>
              </a:solidFill>
              <a:latin typeface="Arial"/>
            </a:endParaRPr>
          </a:p>
        </p:txBody>
      </p:sp>
    </p:spTree>
  </p:cSld>
  <p:transition spd="slow">
    <p:wipe dir="l"/>
  </p:transition>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p:nvPr>
        </p:nvSpPr>
        <p:spPr>
          <a:xfrm>
            <a:off x="720000" y="1104840"/>
            <a:ext cx="7890120" cy="107928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UI Template;</a:t>
            </a:r>
            <a:r>
              <a:rPr b="0" lang="tr-TR" sz="1200" spc="-1" strike="noStrike">
                <a:solidFill>
                  <a:schemeClr val="dk1"/>
                </a:solidFill>
                <a:latin typeface="Roboto"/>
                <a:ea typeface="Roboto"/>
              </a:rPr>
              <a:t> Bu aşamadan itibaren projemde hangi adımların daha önde geleceğine ve öncelikli olduğuna karar vermeliyim. İlk olarak projem için kullanacağım hazır template projeleri inceliyorum. Gerekli araştırmaları yaparken benim isteklerimi karşılıyor oluşu en önemli özelliktir. İncelemelerim sonucunda template olarak</a:t>
            </a:r>
            <a:r>
              <a:rPr b="1" lang="tr-TR" sz="1200" spc="-1" strike="noStrike">
                <a:solidFill>
                  <a:schemeClr val="dk1"/>
                </a:solidFill>
                <a:latin typeface="Roboto"/>
                <a:ea typeface="Roboto"/>
              </a:rPr>
              <a:t> Gentelella Master </a:t>
            </a:r>
            <a:r>
              <a:rPr b="0" lang="tr-TR" sz="1200" spc="-1" strike="noStrike">
                <a:solidFill>
                  <a:schemeClr val="dk1"/>
                </a:solidFill>
                <a:latin typeface="Roboto"/>
                <a:ea typeface="Roboto"/>
              </a:rPr>
              <a:t>adlı aşağıdaki görünüme sahip template ile yoluma devam etmek istediğime karar verdim.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17" name="Resim 1"/>
          <p:cNvSpPr/>
          <p:nvPr/>
        </p:nvSpPr>
        <p:spPr>
          <a:xfrm>
            <a:off x="4598640" y="2290680"/>
            <a:ext cx="4371480" cy="203652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18" name="Resim 1"/>
          <p:cNvSpPr/>
          <p:nvPr/>
        </p:nvSpPr>
        <p:spPr>
          <a:xfrm>
            <a:off x="168480" y="2290680"/>
            <a:ext cx="4371480" cy="203292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19"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MVC Katmanı Tasarımı</a:t>
            </a:r>
            <a:r>
              <a:rPr b="0" lang="tr-TR" sz="2800" spc="-1" strike="noStrike">
                <a:solidFill>
                  <a:srgbClr val="00af50"/>
                </a:solidFill>
                <a:latin typeface="Oswald"/>
                <a:ea typeface="Oswald"/>
              </a:rPr>
              <a:t> </a:t>
            </a:r>
            <a:endParaRPr b="0" lang="tr-TR" sz="2800" spc="-1" strike="noStrike">
              <a:solidFill>
                <a:srgbClr val="000000"/>
              </a:solidFill>
              <a:latin typeface="Arial"/>
            </a:endParaRPr>
          </a:p>
        </p:txBody>
      </p:sp>
    </p:spTree>
  </p:cSld>
  <p:transition spd="slow">
    <p:wipe dir="l"/>
  </p:transition>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p:nvPr>
        </p:nvSpPr>
        <p:spPr>
          <a:xfrm>
            <a:off x="720000" y="1104840"/>
            <a:ext cx="7890120" cy="2269440"/>
          </a:xfrm>
          <a:prstGeom prst="rect">
            <a:avLst/>
          </a:prstGeom>
          <a:noFill/>
          <a:ln w="0">
            <a:noFill/>
          </a:ln>
        </p:spPr>
        <p:txBody>
          <a:bodyPr lIns="91440" rIns="91440" tIns="91440" bIns="91440" anchor="t">
            <a:noAutofit/>
          </a:bodyPr>
          <a:p>
            <a:pPr marL="152280" indent="0">
              <a:lnSpc>
                <a:spcPct val="100000"/>
              </a:lnSpc>
              <a:buNone/>
              <a:tabLst>
                <a:tab algn="l" pos="0"/>
              </a:tabLst>
            </a:pPr>
            <a:r>
              <a:rPr b="0" i="1" lang="tr-TR" sz="1200" spc="-1" strike="noStrike">
                <a:solidFill>
                  <a:schemeClr val="dk1"/>
                </a:solidFill>
                <a:latin typeface="Roboto"/>
                <a:ea typeface="Roboto"/>
              </a:rPr>
              <a:t>Layout Ne işe Yarar?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Layout kullanan projelerde arayüzün istediğimiz bölümünü View’lerde ortak kullanıma açabilir, geri kalan yerleri ise yine View’lerde değişiklik gösterebiliriz. Layout içerisinde istediğiniz kadar Section tanımlayabilir, içeriğini istediğiniz View’de değiştirebilirsiniz.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Resim de gördüğünüz ilk “_Layout.cshtml”  kısmındaki arayüz “content” div’i içerisinde “@RenderBody()” kullanılmıştır. Bu Web Form’daki Content Place Holder’a eşittir. Bu Layout’u kullanarak oluşturduğunuz Index View’i içerisinde “Layout=”_Layout.cshtml”;” kodunu görürsünüz. Layout’a yazdığınız RenderBody kodu ile Index View’inin içerisine yazdığınız tüm kodlar Layout’ta bulunan RenderBody’nin yerine geçiçektir. Böylelikle Index View’in yerine başka bir View kullandığınız zaman RenderBody değişerek farklı bir sayfa oluşturma kolaylığına ulaşacaksınız.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21"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Layout Mantığı ve Kodlanması</a:t>
            </a:r>
            <a:endParaRPr b="0" lang="tr-TR" sz="1800" spc="-1" strike="noStrike">
              <a:solidFill>
                <a:srgbClr val="000000"/>
              </a:solidFill>
              <a:latin typeface="Arial"/>
            </a:endParaRPr>
          </a:p>
        </p:txBody>
      </p:sp>
      <p:sp>
        <p:nvSpPr>
          <p:cNvPr id="622" name="Picture 3"/>
          <p:cNvSpPr/>
          <p:nvPr/>
        </p:nvSpPr>
        <p:spPr>
          <a:xfrm>
            <a:off x="2076480" y="3312000"/>
            <a:ext cx="3725640" cy="16952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23" name="Resim 1"/>
          <p:cNvSpPr/>
          <p:nvPr/>
        </p:nvSpPr>
        <p:spPr>
          <a:xfrm>
            <a:off x="5917680" y="3312000"/>
            <a:ext cx="2277720" cy="167904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p:nvPr>
        </p:nvSpPr>
        <p:spPr>
          <a:xfrm>
            <a:off x="720000" y="1104840"/>
            <a:ext cx="6064920" cy="380052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Modelleri sayfalarda ihtiyacımın olduğu kısımlarda bir veya birden çok kullanıma uygun şekilde kullanmaktır. Yan tarafta görüldüğü üzere 3 tane model oluşturmuş bulunmaktayım.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Bu modellere ve kodamasına geçmeden önce ne için oluşturulduklarından bahsedeyim. İlk olarak </a:t>
            </a:r>
            <a:r>
              <a:rPr b="0" i="1" lang="tr-TR" sz="1200" spc="-1" strike="noStrike">
                <a:solidFill>
                  <a:schemeClr val="dk1"/>
                </a:solidFill>
                <a:latin typeface="Roboto"/>
                <a:ea typeface="Roboto"/>
              </a:rPr>
              <a:t>ErrorViewModel </a:t>
            </a:r>
            <a:r>
              <a:rPr b="0" lang="tr-TR" sz="1200" spc="-1" strike="noStrike">
                <a:solidFill>
                  <a:schemeClr val="dk1"/>
                </a:solidFill>
                <a:latin typeface="Roboto"/>
                <a:ea typeface="Roboto"/>
              </a:rPr>
              <a:t>sayfalarım içerisinde herhangi bir yerde meydana gelecek hatalara karşı ekranda gösterilecek uyarı şablonum için oluşturuldu.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İkinci modelimiz </a:t>
            </a:r>
            <a:r>
              <a:rPr b="0" i="1" lang="tr-TR" sz="1200" spc="-1" strike="noStrike">
                <a:solidFill>
                  <a:schemeClr val="dk1"/>
                </a:solidFill>
                <a:latin typeface="Roboto"/>
                <a:ea typeface="Roboto"/>
              </a:rPr>
              <a:t>TableListViewModel</a:t>
            </a:r>
            <a:r>
              <a:rPr b="0" lang="tr-TR" sz="1200" spc="-1" strike="noStrike">
                <a:solidFill>
                  <a:schemeClr val="dk1"/>
                </a:solidFill>
                <a:latin typeface="Roboto"/>
                <a:ea typeface="Roboto"/>
              </a:rPr>
              <a:t> bu model ile de Entities içerisinde tanımlı tüm modellerimi burada Mvc arayüz katmanımda kullanabilmem için oluşturuldu.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Üçüncü ve son model ise </a:t>
            </a:r>
            <a:r>
              <a:rPr b="0" i="1" lang="tr-TR" sz="1200" spc="-1" strike="noStrike">
                <a:solidFill>
                  <a:schemeClr val="dk1"/>
                </a:solidFill>
                <a:latin typeface="Roboto"/>
                <a:ea typeface="Roboto"/>
              </a:rPr>
              <a:t>UsersListViewModel </a:t>
            </a:r>
            <a:r>
              <a:rPr b="0" lang="tr-TR" sz="1200" spc="-1" strike="noStrike">
                <a:solidFill>
                  <a:schemeClr val="dk1"/>
                </a:solidFill>
                <a:latin typeface="Roboto"/>
                <a:ea typeface="Roboto"/>
              </a:rPr>
              <a:t>bu view model ise belirli bir tablo alanına hizmet etmek için oluşturuldu. Sadece Users modelinden gelecek değerleri kullanabilmek amaçlandı.</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25"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Models Yapısının Tasarımı ve Kodlanması</a:t>
            </a:r>
            <a:endParaRPr b="0" lang="tr-TR" sz="1800" spc="-1" strike="noStrike">
              <a:solidFill>
                <a:srgbClr val="000000"/>
              </a:solidFill>
              <a:latin typeface="Arial"/>
            </a:endParaRPr>
          </a:p>
        </p:txBody>
      </p:sp>
      <p:sp>
        <p:nvSpPr>
          <p:cNvPr id="626" name="Resim 1"/>
          <p:cNvSpPr/>
          <p:nvPr/>
        </p:nvSpPr>
        <p:spPr>
          <a:xfrm>
            <a:off x="6901560" y="1987200"/>
            <a:ext cx="1708560" cy="201636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p:nvPr>
        </p:nvSpPr>
        <p:spPr>
          <a:xfrm>
            <a:off x="720000" y="1104840"/>
            <a:ext cx="5092560" cy="90504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Bu model alanlarımı zaten var olan Entities katmanımdan alıyorum ve bu şekilde arayüz katmanım için kullanıyorum. Yukarda her modelin altında List metotlarının da olmasının nedeni sayfalar üzerinde listeleme yapılacağından dolayıdır.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28"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Models Yapısının Tasarımı ve Kodlanması</a:t>
            </a:r>
            <a:endParaRPr b="0" lang="tr-TR" sz="1800" spc="-1" strike="noStrike">
              <a:solidFill>
                <a:srgbClr val="000000"/>
              </a:solidFill>
              <a:latin typeface="Arial"/>
            </a:endParaRPr>
          </a:p>
        </p:txBody>
      </p:sp>
      <p:sp>
        <p:nvSpPr>
          <p:cNvPr id="629" name="Resim 1"/>
          <p:cNvSpPr/>
          <p:nvPr/>
        </p:nvSpPr>
        <p:spPr>
          <a:xfrm>
            <a:off x="6108120" y="1066320"/>
            <a:ext cx="2588760" cy="39258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30" name="Resim 1"/>
          <p:cNvSpPr/>
          <p:nvPr/>
        </p:nvSpPr>
        <p:spPr>
          <a:xfrm>
            <a:off x="362520" y="2437560"/>
            <a:ext cx="3066120" cy="118332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31" name="Resim 1"/>
          <p:cNvSpPr/>
          <p:nvPr/>
        </p:nvSpPr>
        <p:spPr>
          <a:xfrm>
            <a:off x="3515760" y="2146680"/>
            <a:ext cx="2505600" cy="176544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p:nvPr>
        </p:nvSpPr>
        <p:spPr>
          <a:xfrm>
            <a:off x="720000" y="1104840"/>
            <a:ext cx="7973640" cy="306756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Controller: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Kullanıcıların view üzerinden verdiği komutların Controller aracılığı ile model işlenmesini sağladığı katmandır, yani view ve model arasında kalan katmandır. Metotlar ve fonksiyonlar bu katmanda çağırılarak kullanılır.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Şimdi ise kendi projemde bulunmasını istediğim Controller sınıflarını oluşturmaya ve kodlamaya başlayalım.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lang="tr-TR" sz="1200" spc="-1" strike="noStrike">
                <a:solidFill>
                  <a:schemeClr val="dk1"/>
                </a:solidFill>
                <a:latin typeface="Roboto"/>
                <a:ea typeface="Roboto"/>
              </a:rPr>
              <a:t>HomeController</a:t>
            </a:r>
            <a:r>
              <a:rPr b="0" lang="tr-TR" sz="1200" spc="-1" strike="noStrike">
                <a:solidFill>
                  <a:schemeClr val="dk1"/>
                </a:solidFill>
                <a:latin typeface="Roboto"/>
                <a:ea typeface="Roboto"/>
              </a:rPr>
              <a:t> başlangıçta otomatik olarak gelen kendi sınıfıdır ve istenirse kodlamalar buradan yapılır. Ben tercih etmedim çünkü kendi controller yapımı zaten oluşturacağım.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Projemin kalbi olduğunu düşündüğüm ana controller sınıfım </a:t>
            </a:r>
            <a:r>
              <a:rPr b="1" lang="tr-TR" sz="1200" spc="-1" strike="noStrike">
                <a:solidFill>
                  <a:schemeClr val="dk1"/>
                </a:solidFill>
                <a:latin typeface="Roboto"/>
                <a:ea typeface="Roboto"/>
              </a:rPr>
              <a:t>PortalController</a:t>
            </a:r>
            <a:r>
              <a:rPr b="0" lang="tr-TR" sz="1200" spc="-1" strike="noStrike">
                <a:solidFill>
                  <a:schemeClr val="dk1"/>
                </a:solidFill>
                <a:latin typeface="Roboto"/>
                <a:ea typeface="Roboto"/>
              </a:rPr>
              <a:t> bulunmaktadır. Burada ise her sayfada bulunacak olan CRUD işlemlerin ve onunla birlikte kullanacağım ana fonksiyonların olduğu ve kodlandığı alandır.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lang="tr-TR" sz="1200" spc="-1" strike="noStrike">
                <a:solidFill>
                  <a:schemeClr val="dk1"/>
                </a:solidFill>
                <a:latin typeface="Roboto"/>
                <a:ea typeface="Roboto"/>
              </a:rPr>
              <a:t>LoginUIController</a:t>
            </a:r>
            <a:r>
              <a:rPr b="0" lang="tr-TR" sz="1200" spc="-1" strike="noStrike">
                <a:solidFill>
                  <a:schemeClr val="dk1"/>
                </a:solidFill>
                <a:latin typeface="Roboto"/>
                <a:ea typeface="Roboto"/>
              </a:rPr>
              <a:t> amacı ise login ve logout yaparken içinde ki kullanıcı modelleri ile etkileşimli olarak içinde bulunacak fonksiyonlar ile login işlemlerini yapmasıdır.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33"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Controller Yapısının Tasarımı ve Kodlanması</a:t>
            </a:r>
            <a:endParaRPr b="0" lang="tr-TR" sz="1800" spc="-1" strike="noStrike">
              <a:solidFill>
                <a:srgbClr val="000000"/>
              </a:solidFill>
              <a:latin typeface="Arial"/>
            </a:endParaRPr>
          </a:p>
        </p:txBody>
      </p:sp>
      <p:sp>
        <p:nvSpPr>
          <p:cNvPr id="634" name="Resim 1"/>
          <p:cNvSpPr/>
          <p:nvPr/>
        </p:nvSpPr>
        <p:spPr>
          <a:xfrm>
            <a:off x="1613160" y="4259880"/>
            <a:ext cx="2606400" cy="6170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35" name="Resim 2"/>
          <p:cNvSpPr/>
          <p:nvPr/>
        </p:nvSpPr>
        <p:spPr>
          <a:xfrm>
            <a:off x="5032440" y="4214160"/>
            <a:ext cx="2095920" cy="70920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332" name="PlaceHolder 1"/>
          <p:cNvSpPr>
            <a:spLocks noGrp="1"/>
          </p:cNvSpPr>
          <p:nvPr>
            <p:ph type="title"/>
          </p:nvPr>
        </p:nvSpPr>
        <p:spPr>
          <a:xfrm>
            <a:off x="3216960" y="1653480"/>
            <a:ext cx="1598760" cy="1234440"/>
          </a:xfrm>
          <a:prstGeom prst="rect">
            <a:avLst/>
          </a:prstGeom>
          <a:noFill/>
          <a:ln w="0">
            <a:noFill/>
          </a:ln>
        </p:spPr>
        <p:txBody>
          <a:bodyPr lIns="91440" rIns="91440" tIns="91440" bIns="91440" anchor="ctr">
            <a:noAutofit/>
          </a:bodyPr>
          <a:p>
            <a:pPr indent="0">
              <a:lnSpc>
                <a:spcPct val="100000"/>
              </a:lnSpc>
              <a:buNone/>
              <a:tabLst>
                <a:tab algn="l" pos="0"/>
              </a:tabLst>
            </a:pPr>
            <a:r>
              <a:rPr b="0" lang="en" sz="7200" spc="-1" strike="noStrike">
                <a:solidFill>
                  <a:srgbClr val="878fff"/>
                </a:solidFill>
                <a:latin typeface="Oswald"/>
                <a:ea typeface="Oswald"/>
              </a:rPr>
              <a:t>02</a:t>
            </a:r>
            <a:endParaRPr b="0" lang="tr-TR" sz="7200" spc="-1" strike="noStrike">
              <a:solidFill>
                <a:srgbClr val="000000"/>
              </a:solidFill>
              <a:latin typeface="Arial"/>
            </a:endParaRPr>
          </a:p>
        </p:txBody>
      </p:sp>
      <p:sp>
        <p:nvSpPr>
          <p:cNvPr id="333" name="PlaceHolder 2"/>
          <p:cNvSpPr>
            <a:spLocks noGrp="1"/>
          </p:cNvSpPr>
          <p:nvPr>
            <p:ph type="title"/>
          </p:nvPr>
        </p:nvSpPr>
        <p:spPr>
          <a:xfrm>
            <a:off x="3220920" y="3175200"/>
            <a:ext cx="2621520" cy="610200"/>
          </a:xfrm>
          <a:prstGeom prst="rect">
            <a:avLst/>
          </a:prstGeom>
          <a:noFill/>
          <a:ln w="0">
            <a:noFill/>
          </a:ln>
        </p:spPr>
        <p:txBody>
          <a:bodyPr lIns="91440" rIns="91440" tIns="91440" bIns="91440" anchor="ctr">
            <a:noAutofit/>
          </a:bodyPr>
          <a:p>
            <a:pPr indent="0">
              <a:lnSpc>
                <a:spcPct val="100000"/>
              </a:lnSpc>
              <a:buNone/>
            </a:pPr>
            <a:r>
              <a:rPr b="0" lang="tr-TR" sz="2800" spc="-1" strike="noStrike">
                <a:solidFill>
                  <a:srgbClr val="878fff"/>
                </a:solidFill>
                <a:latin typeface="Oswald"/>
                <a:ea typeface="Oswald"/>
              </a:rPr>
              <a:t>Oryantasyon</a:t>
            </a:r>
            <a:r>
              <a:rPr b="0" lang="tr-TR" sz="2800" spc="-1" strike="noStrike">
                <a:solidFill>
                  <a:schemeClr val="accent1"/>
                </a:solidFill>
                <a:latin typeface="Oswald"/>
                <a:ea typeface="Oswald"/>
              </a:rPr>
              <a:t> </a:t>
            </a:r>
            <a:r>
              <a:rPr b="0" lang="tr-TR" sz="2800" spc="-1" strike="noStrike">
                <a:solidFill>
                  <a:srgbClr val="878fff"/>
                </a:solidFill>
                <a:latin typeface="Oswald"/>
                <a:ea typeface="Oswald"/>
              </a:rPr>
              <a:t>ve</a:t>
            </a:r>
            <a:r>
              <a:rPr b="0" lang="tr-TR" sz="2800" spc="-1" strike="noStrike">
                <a:solidFill>
                  <a:schemeClr val="accent1"/>
                </a:solidFill>
                <a:latin typeface="Oswald"/>
                <a:ea typeface="Oswald"/>
              </a:rPr>
              <a:t> </a:t>
            </a:r>
            <a:br>
              <a:rPr sz="2800"/>
            </a:br>
            <a:r>
              <a:rPr b="0" lang="tr-TR" sz="2800" spc="-1" strike="noStrike">
                <a:solidFill>
                  <a:srgbClr val="878fff"/>
                </a:solidFill>
                <a:latin typeface="Oswald"/>
                <a:ea typeface="Oswald"/>
              </a:rPr>
              <a:t>Temel Eğitimler</a:t>
            </a:r>
            <a:br>
              <a:rPr sz="2800"/>
            </a:br>
            <a:endParaRPr b="0" lang="tr-TR" sz="2800" spc="-1" strike="noStrike">
              <a:solidFill>
                <a:srgbClr val="000000"/>
              </a:solidFill>
              <a:latin typeface="Arial"/>
            </a:endParaRPr>
          </a:p>
        </p:txBody>
      </p:sp>
      <p:grpSp>
        <p:nvGrpSpPr>
          <p:cNvPr id="334" name="Google Shape;931;p41"/>
          <p:cNvGrpSpPr/>
          <p:nvPr/>
        </p:nvGrpSpPr>
        <p:grpSpPr>
          <a:xfrm>
            <a:off x="6499080" y="1495800"/>
            <a:ext cx="2153160" cy="2289600"/>
            <a:chOff x="6499080" y="1495800"/>
            <a:chExt cx="2153160" cy="2289600"/>
          </a:xfrm>
        </p:grpSpPr>
        <p:sp>
          <p:nvSpPr>
            <p:cNvPr id="335" name="Google Shape;932;p41"/>
            <p:cNvSpPr/>
            <p:nvPr/>
          </p:nvSpPr>
          <p:spPr>
            <a:xfrm>
              <a:off x="7194960" y="1495800"/>
              <a:ext cx="1457280" cy="1894680"/>
            </a:xfrm>
            <a:custGeom>
              <a:avLst/>
              <a:gdLst>
                <a:gd name="textAreaLeft" fmla="*/ 0 w 1457280"/>
                <a:gd name="textAreaRight" fmla="*/ 1457640 w 1457280"/>
                <a:gd name="textAreaTop" fmla="*/ 0 h 1894680"/>
                <a:gd name="textAreaBottom" fmla="*/ 1895040 h 1894680"/>
              </a:gdLst>
              <a:ahLst/>
              <a:rect l="textAreaLeft" t="textAreaTop" r="textAreaRight" b="textAreaBottom"/>
              <a:pathLst>
                <a:path w="123957" h="156577">
                  <a:moveTo>
                    <a:pt x="1" y="1"/>
                  </a:moveTo>
                  <a:lnTo>
                    <a:pt x="1" y="16311"/>
                  </a:lnTo>
                  <a:lnTo>
                    <a:pt x="107646" y="16311"/>
                  </a:lnTo>
                  <a:lnTo>
                    <a:pt x="107646" y="156576"/>
                  </a:lnTo>
                  <a:lnTo>
                    <a:pt x="123956" y="156576"/>
                  </a:lnTo>
                  <a:lnTo>
                    <a:pt x="123956" y="1"/>
                  </a:lnTo>
                  <a:close/>
                </a:path>
              </a:pathLst>
            </a:custGeom>
            <a:solidFill>
              <a:schemeClr val="accent5"/>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36" name="Google Shape;933;p41"/>
            <p:cNvSpPr/>
            <p:nvPr/>
          </p:nvSpPr>
          <p:spPr>
            <a:xfrm>
              <a:off x="7003080" y="1693440"/>
              <a:ext cx="1457280" cy="1894680"/>
            </a:xfrm>
            <a:custGeom>
              <a:avLst/>
              <a:gdLst>
                <a:gd name="textAreaLeft" fmla="*/ 0 w 1457280"/>
                <a:gd name="textAreaRight" fmla="*/ 1457640 w 1457280"/>
                <a:gd name="textAreaTop" fmla="*/ 0 h 1894680"/>
                <a:gd name="textAreaBottom" fmla="*/ 1895040 h 1894680"/>
              </a:gdLst>
              <a:ahLst/>
              <a:rect l="textAreaLeft" t="textAreaTop" r="textAreaRight" b="textAreaBottom"/>
              <a:pathLst>
                <a:path w="123957" h="156577">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37" name="Google Shape;934;p41"/>
            <p:cNvSpPr/>
            <p:nvPr/>
          </p:nvSpPr>
          <p:spPr>
            <a:xfrm>
              <a:off x="6811200" y="1890720"/>
              <a:ext cx="1482840" cy="1894680"/>
            </a:xfrm>
            <a:custGeom>
              <a:avLst/>
              <a:gdLst>
                <a:gd name="textAreaLeft" fmla="*/ 0 w 1482840"/>
                <a:gd name="textAreaRight" fmla="*/ 1483200 w 1482840"/>
                <a:gd name="textAreaTop" fmla="*/ 0 h 1894680"/>
                <a:gd name="textAreaBottom" fmla="*/ 1895040 h 1894680"/>
              </a:gdLst>
              <a:ahLst/>
              <a:rect l="textAreaLeft" t="textAreaTop" r="textAreaRight" b="textAreaBottom"/>
              <a:pathLst>
                <a:path w="123957" h="156577">
                  <a:moveTo>
                    <a:pt x="1" y="1"/>
                  </a:moveTo>
                  <a:lnTo>
                    <a:pt x="1" y="156576"/>
                  </a:lnTo>
                  <a:lnTo>
                    <a:pt x="123956" y="156576"/>
                  </a:lnTo>
                  <a:lnTo>
                    <a:pt x="123956" y="27043"/>
                  </a:lnTo>
                  <a:lnTo>
                    <a:pt x="98024" y="1"/>
                  </a:lnTo>
                  <a:close/>
                </a:path>
              </a:pathLst>
            </a:custGeom>
            <a:solidFill>
              <a:schemeClr val="accent2"/>
            </a:solidFill>
            <a:ln w="0">
              <a:noFill/>
            </a:ln>
            <a:effectLst>
              <a:glow rad="228600">
                <a:srgbClr val="878fff">
                  <a:alpha val="40000"/>
                </a:srgbClr>
              </a:glow>
            </a:effectLst>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38" name="Google Shape;935;p41"/>
            <p:cNvSpPr/>
            <p:nvPr/>
          </p:nvSpPr>
          <p:spPr>
            <a:xfrm>
              <a:off x="6499080" y="2996280"/>
              <a:ext cx="766800" cy="789120"/>
            </a:xfrm>
            <a:custGeom>
              <a:avLst/>
              <a:gdLst>
                <a:gd name="textAreaLeft" fmla="*/ 0 w 766800"/>
                <a:gd name="textAreaRight" fmla="*/ 767160 w 766800"/>
                <a:gd name="textAreaTop" fmla="*/ 0 h 789120"/>
                <a:gd name="textAreaBottom" fmla="*/ 789480 h 789120"/>
              </a:gdLst>
              <a:ahLst/>
              <a:rect l="textAreaLeft" t="textAreaTop" r="textAreaRight" b="textAreaBottom"/>
              <a:pathLst>
                <a:path w="65241" h="65241">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39" name="Google Shape;936;p41"/>
            <p:cNvSpPr/>
            <p:nvPr/>
          </p:nvSpPr>
          <p:spPr>
            <a:xfrm>
              <a:off x="6767640" y="3272400"/>
              <a:ext cx="229680" cy="236520"/>
            </a:xfrm>
            <a:custGeom>
              <a:avLst/>
              <a:gdLst>
                <a:gd name="textAreaLeft" fmla="*/ 0 w 229680"/>
                <a:gd name="textAreaRight" fmla="*/ 230040 w 229680"/>
                <a:gd name="textAreaTop" fmla="*/ 0 h 236520"/>
                <a:gd name="textAreaBottom" fmla="*/ 236880 h 236520"/>
              </a:gdLst>
              <a:ahLst/>
              <a:rect l="textAreaLeft" t="textAreaTop" r="textAreaRight" b="textAreaBottom"/>
              <a:pathLst>
                <a:path w="19573" h="19573">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40" name="Google Shape;937;p41"/>
            <p:cNvSpPr/>
            <p:nvPr/>
          </p:nvSpPr>
          <p:spPr>
            <a:xfrm>
              <a:off x="7041600" y="2048760"/>
              <a:ext cx="306360" cy="315360"/>
            </a:xfrm>
            <a:custGeom>
              <a:avLst/>
              <a:gdLst>
                <a:gd name="textAreaLeft" fmla="*/ 0 w 306360"/>
                <a:gd name="textAreaRight" fmla="*/ 306720 w 306360"/>
                <a:gd name="textAreaTop" fmla="*/ 0 h 315360"/>
                <a:gd name="textAreaBottom" fmla="*/ 315720 h 315360"/>
              </a:gdLst>
              <a:ahLst/>
              <a:rect l="textAreaLeft" t="textAreaTop" r="textAreaRight" b="textAreaBottom"/>
              <a:pathLst>
                <a:path w="26097" h="26097">
                  <a:moveTo>
                    <a:pt x="1" y="1"/>
                  </a:moveTo>
                  <a:lnTo>
                    <a:pt x="1" y="26097"/>
                  </a:lnTo>
                  <a:lnTo>
                    <a:pt x="26097" y="26097"/>
                  </a:lnTo>
                  <a:lnTo>
                    <a:pt x="26097" y="1"/>
                  </a:lnTo>
                  <a:close/>
                </a:path>
              </a:pathLst>
            </a:custGeom>
            <a:solidFill>
              <a:srgbClr val="bbbfff"/>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41" name="Google Shape;938;p41"/>
            <p:cNvSpPr/>
            <p:nvPr/>
          </p:nvSpPr>
          <p:spPr>
            <a:xfrm>
              <a:off x="7041600" y="2601360"/>
              <a:ext cx="306360" cy="315360"/>
            </a:xfrm>
            <a:custGeom>
              <a:avLst/>
              <a:gdLst>
                <a:gd name="textAreaLeft" fmla="*/ 0 w 306360"/>
                <a:gd name="textAreaRight" fmla="*/ 306720 w 306360"/>
                <a:gd name="textAreaTop" fmla="*/ 0 h 315360"/>
                <a:gd name="textAreaBottom" fmla="*/ 315720 h 315360"/>
              </a:gdLst>
              <a:ahLst/>
              <a:rect l="textAreaLeft" t="textAreaTop" r="textAreaRight" b="textAreaBottom"/>
              <a:pathLst>
                <a:path w="26097" h="26097">
                  <a:moveTo>
                    <a:pt x="1" y="1"/>
                  </a:moveTo>
                  <a:lnTo>
                    <a:pt x="1" y="26096"/>
                  </a:lnTo>
                  <a:lnTo>
                    <a:pt x="26097" y="26096"/>
                  </a:lnTo>
                  <a:lnTo>
                    <a:pt x="26097" y="1"/>
                  </a:lnTo>
                  <a:close/>
                </a:path>
              </a:pathLst>
            </a:custGeom>
            <a:solidFill>
              <a:srgbClr val="bbbfff"/>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42" name="Google Shape;939;p41"/>
            <p:cNvSpPr/>
            <p:nvPr/>
          </p:nvSpPr>
          <p:spPr>
            <a:xfrm>
              <a:off x="7808760" y="3232800"/>
              <a:ext cx="306360" cy="315360"/>
            </a:xfrm>
            <a:custGeom>
              <a:avLst/>
              <a:gdLst>
                <a:gd name="textAreaLeft" fmla="*/ 0 w 306360"/>
                <a:gd name="textAreaRight" fmla="*/ 306720 w 306360"/>
                <a:gd name="textAreaTop" fmla="*/ 0 h 315360"/>
                <a:gd name="textAreaBottom" fmla="*/ 315720 h 315360"/>
              </a:gdLst>
              <a:ahLst/>
              <a:rect l="textAreaLeft" t="textAreaTop" r="textAreaRight" b="textAreaBottom"/>
              <a:pathLst>
                <a:path w="26097" h="26097">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w="0">
              <a:noFill/>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sp>
          <p:nvSpPr>
            <p:cNvPr id="343" name="Google Shape;940;p41"/>
            <p:cNvSpPr/>
            <p:nvPr/>
          </p:nvSpPr>
          <p:spPr>
            <a:xfrm>
              <a:off x="7463520" y="2009160"/>
              <a:ext cx="383400" cy="78480"/>
            </a:xfrm>
            <a:custGeom>
              <a:avLst/>
              <a:gdLst>
                <a:gd name="textAreaLeft" fmla="*/ 0 w 383400"/>
                <a:gd name="textAreaRight" fmla="*/ 383760 w 383400"/>
                <a:gd name="textAreaTop" fmla="*/ 0 h 78480"/>
                <a:gd name="textAreaBottom" fmla="*/ 78840 h 78480"/>
              </a:gdLst>
              <a:ahLst/>
              <a:rect l="textAreaLeft" t="textAreaTop" r="textAreaRight" b="textAreaBottom"/>
              <a:pathLst>
                <a:path w="32621" h="6525">
                  <a:moveTo>
                    <a:pt x="1" y="1"/>
                  </a:moveTo>
                  <a:lnTo>
                    <a:pt x="1" y="6525"/>
                  </a:lnTo>
                  <a:lnTo>
                    <a:pt x="32620" y="6525"/>
                  </a:lnTo>
                  <a:lnTo>
                    <a:pt x="32620" y="1"/>
                  </a:lnTo>
                  <a:close/>
                </a:path>
              </a:pathLst>
            </a:custGeom>
            <a:solidFill>
              <a:srgbClr val="424bc4"/>
            </a:solidFill>
            <a:ln w="0">
              <a:noFill/>
            </a:ln>
          </p:spPr>
          <p:style>
            <a:lnRef idx="0"/>
            <a:fillRef idx="0"/>
            <a:effectRef idx="0"/>
            <a:fontRef idx="minor"/>
          </p:style>
          <p:txBody>
            <a:bodyPr tIns="39240" bIns="39240" anchor="ctr">
              <a:noAutofit/>
            </a:bodyPr>
            <a:p>
              <a:pPr>
                <a:lnSpc>
                  <a:spcPct val="100000"/>
                </a:lnSpc>
              </a:pPr>
              <a:endParaRPr b="0" lang="tr-TR" sz="1400" spc="-1" strike="noStrike">
                <a:solidFill>
                  <a:srgbClr val="000000"/>
                </a:solidFill>
                <a:latin typeface="Arial"/>
                <a:ea typeface="Arial"/>
              </a:endParaRPr>
            </a:p>
          </p:txBody>
        </p:sp>
        <p:sp>
          <p:nvSpPr>
            <p:cNvPr id="344" name="Google Shape;941;p41"/>
            <p:cNvSpPr/>
            <p:nvPr/>
          </p:nvSpPr>
          <p:spPr>
            <a:xfrm>
              <a:off x="7463520" y="2167200"/>
              <a:ext cx="383400" cy="78480"/>
            </a:xfrm>
            <a:custGeom>
              <a:avLst/>
              <a:gdLst>
                <a:gd name="textAreaLeft" fmla="*/ 0 w 383400"/>
                <a:gd name="textAreaRight" fmla="*/ 383760 w 383400"/>
                <a:gd name="textAreaTop" fmla="*/ 0 h 78480"/>
                <a:gd name="textAreaBottom" fmla="*/ 78840 h 78480"/>
              </a:gdLst>
              <a:ahLst/>
              <a:rect l="textAreaLeft" t="textAreaTop" r="textAreaRight" b="textAreaBottom"/>
              <a:pathLst>
                <a:path w="32621" h="6525">
                  <a:moveTo>
                    <a:pt x="1" y="1"/>
                  </a:moveTo>
                  <a:lnTo>
                    <a:pt x="1" y="6525"/>
                  </a:lnTo>
                  <a:lnTo>
                    <a:pt x="32620" y="6525"/>
                  </a:lnTo>
                  <a:lnTo>
                    <a:pt x="32620" y="1"/>
                  </a:lnTo>
                  <a:close/>
                </a:path>
              </a:pathLst>
            </a:custGeom>
            <a:solidFill>
              <a:srgbClr val="424bc4"/>
            </a:solidFill>
            <a:ln w="0">
              <a:noFill/>
            </a:ln>
          </p:spPr>
          <p:style>
            <a:lnRef idx="0"/>
            <a:fillRef idx="0"/>
            <a:effectRef idx="0"/>
            <a:fontRef idx="minor"/>
          </p:style>
          <p:txBody>
            <a:bodyPr tIns="39240" bIns="39240" anchor="ctr">
              <a:noAutofit/>
            </a:bodyPr>
            <a:p>
              <a:pPr>
                <a:lnSpc>
                  <a:spcPct val="100000"/>
                </a:lnSpc>
              </a:pPr>
              <a:endParaRPr b="0" lang="tr-TR" sz="1400" spc="-1" strike="noStrike">
                <a:solidFill>
                  <a:srgbClr val="000000"/>
                </a:solidFill>
                <a:latin typeface="Arial"/>
                <a:ea typeface="Arial"/>
              </a:endParaRPr>
            </a:p>
          </p:txBody>
        </p:sp>
        <p:sp>
          <p:nvSpPr>
            <p:cNvPr id="345" name="Google Shape;942;p41"/>
            <p:cNvSpPr/>
            <p:nvPr/>
          </p:nvSpPr>
          <p:spPr>
            <a:xfrm>
              <a:off x="7463520" y="2324880"/>
              <a:ext cx="383400" cy="78480"/>
            </a:xfrm>
            <a:custGeom>
              <a:avLst/>
              <a:gdLst>
                <a:gd name="textAreaLeft" fmla="*/ 0 w 383400"/>
                <a:gd name="textAreaRight" fmla="*/ 383760 w 383400"/>
                <a:gd name="textAreaTop" fmla="*/ 0 h 78480"/>
                <a:gd name="textAreaBottom" fmla="*/ 78840 h 78480"/>
              </a:gdLst>
              <a:ahLst/>
              <a:rect l="textAreaLeft" t="textAreaTop" r="textAreaRight" b="textAreaBottom"/>
              <a:pathLst>
                <a:path w="32621" h="6525">
                  <a:moveTo>
                    <a:pt x="1" y="1"/>
                  </a:moveTo>
                  <a:lnTo>
                    <a:pt x="1" y="6525"/>
                  </a:lnTo>
                  <a:lnTo>
                    <a:pt x="32620" y="6525"/>
                  </a:lnTo>
                  <a:lnTo>
                    <a:pt x="32620" y="1"/>
                  </a:lnTo>
                  <a:close/>
                </a:path>
              </a:pathLst>
            </a:custGeom>
            <a:solidFill>
              <a:srgbClr val="424bc4"/>
            </a:solidFill>
            <a:ln w="0">
              <a:noFill/>
            </a:ln>
          </p:spPr>
          <p:style>
            <a:lnRef idx="0"/>
            <a:fillRef idx="0"/>
            <a:effectRef idx="0"/>
            <a:fontRef idx="minor"/>
          </p:style>
          <p:txBody>
            <a:bodyPr tIns="39240" bIns="39240" anchor="ctr">
              <a:noAutofit/>
            </a:bodyPr>
            <a:p>
              <a:pPr>
                <a:lnSpc>
                  <a:spcPct val="100000"/>
                </a:lnSpc>
              </a:pPr>
              <a:endParaRPr b="0" lang="tr-TR" sz="1400" spc="-1" strike="noStrike">
                <a:solidFill>
                  <a:srgbClr val="000000"/>
                </a:solidFill>
                <a:latin typeface="Arial"/>
                <a:ea typeface="Arial"/>
              </a:endParaRPr>
            </a:p>
          </p:txBody>
        </p:sp>
        <p:sp>
          <p:nvSpPr>
            <p:cNvPr id="346" name="Google Shape;943;p41"/>
            <p:cNvSpPr/>
            <p:nvPr/>
          </p:nvSpPr>
          <p:spPr>
            <a:xfrm>
              <a:off x="7463520" y="2561760"/>
              <a:ext cx="613440" cy="78480"/>
            </a:xfrm>
            <a:custGeom>
              <a:avLst/>
              <a:gdLst>
                <a:gd name="textAreaLeft" fmla="*/ 0 w 613440"/>
                <a:gd name="textAreaRight" fmla="*/ 613800 w 613440"/>
                <a:gd name="textAreaTop" fmla="*/ 0 h 78480"/>
                <a:gd name="textAreaBottom" fmla="*/ 78840 h 78480"/>
              </a:gdLst>
              <a:ahLst/>
              <a:rect l="textAreaLeft" t="textAreaTop" r="textAreaRight" b="textAreaBottom"/>
              <a:pathLst>
                <a:path w="52193" h="6525">
                  <a:moveTo>
                    <a:pt x="1" y="1"/>
                  </a:moveTo>
                  <a:lnTo>
                    <a:pt x="1" y="6525"/>
                  </a:lnTo>
                  <a:lnTo>
                    <a:pt x="52192" y="6525"/>
                  </a:lnTo>
                  <a:lnTo>
                    <a:pt x="52192" y="1"/>
                  </a:lnTo>
                  <a:close/>
                </a:path>
              </a:pathLst>
            </a:custGeom>
            <a:solidFill>
              <a:srgbClr val="424bc4"/>
            </a:solidFill>
            <a:ln w="0">
              <a:noFill/>
            </a:ln>
          </p:spPr>
          <p:style>
            <a:lnRef idx="0"/>
            <a:fillRef idx="0"/>
            <a:effectRef idx="0"/>
            <a:fontRef idx="minor"/>
          </p:style>
          <p:txBody>
            <a:bodyPr tIns="39240" bIns="39240" anchor="ctr">
              <a:noAutofit/>
            </a:bodyPr>
            <a:p>
              <a:pPr>
                <a:lnSpc>
                  <a:spcPct val="100000"/>
                </a:lnSpc>
              </a:pPr>
              <a:endParaRPr b="0" lang="tr-TR" sz="1400" spc="-1" strike="noStrike">
                <a:solidFill>
                  <a:srgbClr val="000000"/>
                </a:solidFill>
                <a:latin typeface="Arial"/>
                <a:ea typeface="Arial"/>
              </a:endParaRPr>
            </a:p>
          </p:txBody>
        </p:sp>
        <p:sp>
          <p:nvSpPr>
            <p:cNvPr id="347" name="Google Shape;944;p41"/>
            <p:cNvSpPr/>
            <p:nvPr/>
          </p:nvSpPr>
          <p:spPr>
            <a:xfrm>
              <a:off x="7463520" y="2719800"/>
              <a:ext cx="613440" cy="78480"/>
            </a:xfrm>
            <a:custGeom>
              <a:avLst/>
              <a:gdLst>
                <a:gd name="textAreaLeft" fmla="*/ 0 w 613440"/>
                <a:gd name="textAreaRight" fmla="*/ 613800 w 613440"/>
                <a:gd name="textAreaTop" fmla="*/ 0 h 78480"/>
                <a:gd name="textAreaBottom" fmla="*/ 78840 h 78480"/>
              </a:gdLst>
              <a:ahLst/>
              <a:rect l="textAreaLeft" t="textAreaTop" r="textAreaRight" b="textAreaBottom"/>
              <a:pathLst>
                <a:path w="52193" h="6525">
                  <a:moveTo>
                    <a:pt x="1" y="1"/>
                  </a:moveTo>
                  <a:lnTo>
                    <a:pt x="1" y="6525"/>
                  </a:lnTo>
                  <a:lnTo>
                    <a:pt x="52192" y="6525"/>
                  </a:lnTo>
                  <a:lnTo>
                    <a:pt x="52192" y="1"/>
                  </a:lnTo>
                  <a:close/>
                </a:path>
              </a:pathLst>
            </a:custGeom>
            <a:solidFill>
              <a:srgbClr val="424bc4"/>
            </a:solidFill>
            <a:ln w="0">
              <a:noFill/>
            </a:ln>
          </p:spPr>
          <p:style>
            <a:lnRef idx="0"/>
            <a:fillRef idx="0"/>
            <a:effectRef idx="0"/>
            <a:fontRef idx="minor"/>
          </p:style>
          <p:txBody>
            <a:bodyPr tIns="39240" bIns="39240" anchor="ctr">
              <a:noAutofit/>
            </a:bodyPr>
            <a:p>
              <a:pPr>
                <a:lnSpc>
                  <a:spcPct val="100000"/>
                </a:lnSpc>
              </a:pPr>
              <a:endParaRPr b="0" lang="tr-TR" sz="1400" spc="-1" strike="noStrike">
                <a:solidFill>
                  <a:srgbClr val="000000"/>
                </a:solidFill>
                <a:latin typeface="Arial"/>
                <a:ea typeface="Arial"/>
              </a:endParaRPr>
            </a:p>
          </p:txBody>
        </p:sp>
        <p:sp>
          <p:nvSpPr>
            <p:cNvPr id="348" name="Google Shape;945;p41"/>
            <p:cNvSpPr/>
            <p:nvPr/>
          </p:nvSpPr>
          <p:spPr>
            <a:xfrm>
              <a:off x="7463520" y="2877840"/>
              <a:ext cx="613440" cy="78480"/>
            </a:xfrm>
            <a:custGeom>
              <a:avLst/>
              <a:gdLst>
                <a:gd name="textAreaLeft" fmla="*/ 0 w 613440"/>
                <a:gd name="textAreaRight" fmla="*/ 613800 w 613440"/>
                <a:gd name="textAreaTop" fmla="*/ 0 h 78480"/>
                <a:gd name="textAreaBottom" fmla="*/ 78840 h 78480"/>
              </a:gdLst>
              <a:ahLst/>
              <a:rect l="textAreaLeft" t="textAreaTop" r="textAreaRight" b="textAreaBottom"/>
              <a:pathLst>
                <a:path w="52193" h="6525">
                  <a:moveTo>
                    <a:pt x="1" y="0"/>
                  </a:moveTo>
                  <a:lnTo>
                    <a:pt x="1" y="6524"/>
                  </a:lnTo>
                  <a:lnTo>
                    <a:pt x="52192" y="6524"/>
                  </a:lnTo>
                  <a:lnTo>
                    <a:pt x="52192" y="0"/>
                  </a:lnTo>
                  <a:close/>
                </a:path>
              </a:pathLst>
            </a:custGeom>
            <a:solidFill>
              <a:srgbClr val="424bc4"/>
            </a:solidFill>
            <a:ln w="0">
              <a:noFill/>
            </a:ln>
          </p:spPr>
          <p:style>
            <a:lnRef idx="0"/>
            <a:fillRef idx="0"/>
            <a:effectRef idx="0"/>
            <a:fontRef idx="minor"/>
          </p:style>
          <p:txBody>
            <a:bodyPr tIns="39240" bIns="39240" anchor="ctr">
              <a:noAutofit/>
            </a:bodyPr>
            <a:p>
              <a:pPr>
                <a:lnSpc>
                  <a:spcPct val="100000"/>
                </a:lnSpc>
              </a:pPr>
              <a:endParaRPr b="0" lang="tr-TR" sz="1400" spc="-1" strike="noStrike">
                <a:solidFill>
                  <a:srgbClr val="000000"/>
                </a:solidFill>
                <a:latin typeface="Arial"/>
                <a:ea typeface="Arial"/>
              </a:endParaRPr>
            </a:p>
          </p:txBody>
        </p:sp>
        <p:sp>
          <p:nvSpPr>
            <p:cNvPr id="349" name="Google Shape;946;p41"/>
            <p:cNvSpPr/>
            <p:nvPr/>
          </p:nvSpPr>
          <p:spPr>
            <a:xfrm>
              <a:off x="7348320" y="3193560"/>
              <a:ext cx="344880" cy="78480"/>
            </a:xfrm>
            <a:custGeom>
              <a:avLst/>
              <a:gdLst>
                <a:gd name="textAreaLeft" fmla="*/ 0 w 344880"/>
                <a:gd name="textAreaRight" fmla="*/ 345240 w 344880"/>
                <a:gd name="textAreaTop" fmla="*/ 0 h 78480"/>
                <a:gd name="textAreaBottom" fmla="*/ 78840 h 78480"/>
              </a:gdLst>
              <a:ahLst/>
              <a:rect l="textAreaLeft" t="textAreaTop" r="textAreaRight" b="textAreaBottom"/>
              <a:pathLst>
                <a:path w="29359" h="6525">
                  <a:moveTo>
                    <a:pt x="1" y="0"/>
                  </a:moveTo>
                  <a:lnTo>
                    <a:pt x="1" y="6524"/>
                  </a:lnTo>
                  <a:lnTo>
                    <a:pt x="29359" y="6524"/>
                  </a:lnTo>
                  <a:lnTo>
                    <a:pt x="29359" y="0"/>
                  </a:lnTo>
                  <a:close/>
                </a:path>
              </a:pathLst>
            </a:custGeom>
            <a:solidFill>
              <a:srgbClr val="424bc4"/>
            </a:solidFill>
            <a:ln w="0">
              <a:noFill/>
            </a:ln>
          </p:spPr>
          <p:style>
            <a:lnRef idx="0"/>
            <a:fillRef idx="0"/>
            <a:effectRef idx="0"/>
            <a:fontRef idx="minor"/>
          </p:style>
          <p:txBody>
            <a:bodyPr tIns="39240" bIns="39240" anchor="ctr">
              <a:noAutofit/>
            </a:bodyPr>
            <a:p>
              <a:pPr>
                <a:lnSpc>
                  <a:spcPct val="100000"/>
                </a:lnSpc>
              </a:pPr>
              <a:endParaRPr b="0" lang="tr-TR" sz="1400" spc="-1" strike="noStrike">
                <a:solidFill>
                  <a:srgbClr val="000000"/>
                </a:solidFill>
                <a:latin typeface="Arial"/>
                <a:ea typeface="Arial"/>
              </a:endParaRPr>
            </a:p>
          </p:txBody>
        </p:sp>
        <p:sp>
          <p:nvSpPr>
            <p:cNvPr id="350" name="Google Shape;947;p41"/>
            <p:cNvSpPr/>
            <p:nvPr/>
          </p:nvSpPr>
          <p:spPr>
            <a:xfrm>
              <a:off x="7348320" y="3351240"/>
              <a:ext cx="344880" cy="78480"/>
            </a:xfrm>
            <a:custGeom>
              <a:avLst/>
              <a:gdLst>
                <a:gd name="textAreaLeft" fmla="*/ 0 w 344880"/>
                <a:gd name="textAreaRight" fmla="*/ 345240 w 344880"/>
                <a:gd name="textAreaTop" fmla="*/ 0 h 78480"/>
                <a:gd name="textAreaBottom" fmla="*/ 78840 h 78480"/>
              </a:gdLst>
              <a:ahLst/>
              <a:rect l="textAreaLeft" t="textAreaTop" r="textAreaRight" b="textAreaBottom"/>
              <a:pathLst>
                <a:path w="29359" h="6525">
                  <a:moveTo>
                    <a:pt x="1" y="0"/>
                  </a:moveTo>
                  <a:lnTo>
                    <a:pt x="1" y="6524"/>
                  </a:lnTo>
                  <a:lnTo>
                    <a:pt x="29359" y="6524"/>
                  </a:lnTo>
                  <a:lnTo>
                    <a:pt x="29359" y="0"/>
                  </a:lnTo>
                  <a:close/>
                </a:path>
              </a:pathLst>
            </a:custGeom>
            <a:solidFill>
              <a:srgbClr val="424bc4"/>
            </a:solidFill>
            <a:ln w="0">
              <a:noFill/>
            </a:ln>
          </p:spPr>
          <p:style>
            <a:lnRef idx="0"/>
            <a:fillRef idx="0"/>
            <a:effectRef idx="0"/>
            <a:fontRef idx="minor"/>
          </p:style>
          <p:txBody>
            <a:bodyPr tIns="39240" bIns="39240" anchor="ctr">
              <a:noAutofit/>
            </a:bodyPr>
            <a:p>
              <a:pPr>
                <a:lnSpc>
                  <a:spcPct val="100000"/>
                </a:lnSpc>
              </a:pPr>
              <a:endParaRPr b="0" lang="tr-TR" sz="1400" spc="-1" strike="noStrike">
                <a:solidFill>
                  <a:srgbClr val="000000"/>
                </a:solidFill>
                <a:latin typeface="Arial"/>
                <a:ea typeface="Arial"/>
              </a:endParaRPr>
            </a:p>
          </p:txBody>
        </p:sp>
        <p:sp>
          <p:nvSpPr>
            <p:cNvPr id="351" name="Google Shape;948;p41"/>
            <p:cNvSpPr/>
            <p:nvPr/>
          </p:nvSpPr>
          <p:spPr>
            <a:xfrm>
              <a:off x="7348320" y="3509280"/>
              <a:ext cx="344880" cy="78480"/>
            </a:xfrm>
            <a:custGeom>
              <a:avLst/>
              <a:gdLst>
                <a:gd name="textAreaLeft" fmla="*/ 0 w 344880"/>
                <a:gd name="textAreaRight" fmla="*/ 345240 w 344880"/>
                <a:gd name="textAreaTop" fmla="*/ 0 h 78480"/>
                <a:gd name="textAreaBottom" fmla="*/ 78840 h 78480"/>
              </a:gdLst>
              <a:ahLst/>
              <a:rect l="textAreaLeft" t="textAreaTop" r="textAreaRight" b="textAreaBottom"/>
              <a:pathLst>
                <a:path w="29359" h="6525">
                  <a:moveTo>
                    <a:pt x="1" y="0"/>
                  </a:moveTo>
                  <a:lnTo>
                    <a:pt x="1" y="6524"/>
                  </a:lnTo>
                  <a:lnTo>
                    <a:pt x="29359" y="6524"/>
                  </a:lnTo>
                  <a:lnTo>
                    <a:pt x="29359" y="0"/>
                  </a:lnTo>
                  <a:close/>
                </a:path>
              </a:pathLst>
            </a:custGeom>
            <a:solidFill>
              <a:srgbClr val="424bc4"/>
            </a:solidFill>
            <a:ln w="0">
              <a:noFill/>
            </a:ln>
          </p:spPr>
          <p:style>
            <a:lnRef idx="0"/>
            <a:fillRef idx="0"/>
            <a:effectRef idx="0"/>
            <a:fontRef idx="minor"/>
          </p:style>
          <p:txBody>
            <a:bodyPr tIns="39240" bIns="39240" anchor="ctr">
              <a:noAutofit/>
            </a:bodyPr>
            <a:p>
              <a:pPr>
                <a:lnSpc>
                  <a:spcPct val="100000"/>
                </a:lnSpc>
              </a:pPr>
              <a:endParaRPr b="0" lang="tr-TR" sz="1400" spc="-1" strike="noStrike">
                <a:solidFill>
                  <a:srgbClr val="000000"/>
                </a:solidFill>
                <a:latin typeface="Arial"/>
                <a:ea typeface="Arial"/>
              </a:endParaRPr>
            </a:p>
          </p:txBody>
        </p:sp>
        <p:sp>
          <p:nvSpPr>
            <p:cNvPr id="352" name="Google Shape;949;p41"/>
            <p:cNvSpPr/>
            <p:nvPr/>
          </p:nvSpPr>
          <p:spPr>
            <a:xfrm>
              <a:off x="7962120" y="1878480"/>
              <a:ext cx="331920" cy="327960"/>
            </a:xfrm>
            <a:custGeom>
              <a:avLst/>
              <a:gdLst>
                <a:gd name="textAreaLeft" fmla="*/ 0 w 331920"/>
                <a:gd name="textAreaRight" fmla="*/ 332280 w 331920"/>
                <a:gd name="textAreaTop" fmla="*/ 0 h 327960"/>
                <a:gd name="textAreaBottom" fmla="*/ 328320 h 327960"/>
              </a:gdLst>
              <a:ahLst/>
              <a:rect l="textAreaLeft" t="textAreaTop" r="textAreaRight" b="textAreaBottom"/>
              <a:pathLst>
                <a:path w="26097" h="26097">
                  <a:moveTo>
                    <a:pt x="0" y="1"/>
                  </a:moveTo>
                  <a:lnTo>
                    <a:pt x="0" y="26097"/>
                  </a:lnTo>
                  <a:lnTo>
                    <a:pt x="26096" y="26097"/>
                  </a:lnTo>
                  <a:lnTo>
                    <a:pt x="0" y="1"/>
                  </a:lnTo>
                  <a:close/>
                </a:path>
              </a:pathLst>
            </a:custGeom>
            <a:solidFill>
              <a:srgbClr val="bbbfff"/>
            </a:solidFill>
            <a:ln w="9525">
              <a:solidFill>
                <a:srgbClr val="bbbfff"/>
              </a:solidFill>
              <a:round/>
            </a:ln>
          </p:spPr>
          <p:style>
            <a:lnRef idx="0"/>
            <a:fillRef idx="0"/>
            <a:effectRef idx="0"/>
            <a:fontRef idx="minor"/>
          </p:style>
          <p:txBody>
            <a:bodyPr tIns="91440" bIns="91440" anchor="ctr">
              <a:noAutofit/>
            </a:bodyPr>
            <a:p>
              <a:pPr>
                <a:lnSpc>
                  <a:spcPct val="100000"/>
                </a:lnSpc>
              </a:pPr>
              <a:endParaRPr b="0" lang="tr-TR" sz="1400" spc="-1" strike="noStrike">
                <a:solidFill>
                  <a:srgbClr val="000000"/>
                </a:solidFill>
                <a:latin typeface="Arial"/>
                <a:ea typeface="Arial"/>
              </a:endParaRPr>
            </a:p>
          </p:txBody>
        </p:sp>
      </p:grpSp>
    </p:spTree>
  </p:cSld>
  <p:transition spd="slow">
    <p:wipe dir="l"/>
  </p:transition>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p:nvPr>
        </p:nvSpPr>
        <p:spPr>
          <a:xfrm>
            <a:off x="720000" y="1104840"/>
            <a:ext cx="5288400" cy="348120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Yan tarafta yeni oluşturulmuş Portal Controller yapısının ilk hali görülmektedir. Namespace alanının üstünde görülen using komutları ile controller içinde bana gerekli olacak kütüphaneleri import ediyorum. Şimdi controller yapımın içini sırası ile dolduralım.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Öncelikle tüm saylarımda kullanacağım modellerimin </a:t>
            </a:r>
            <a:r>
              <a:rPr b="1" i="1" lang="tr-TR" sz="1200" spc="-1" strike="noStrike">
                <a:solidFill>
                  <a:schemeClr val="dk1"/>
                </a:solidFill>
                <a:latin typeface="Roboto"/>
                <a:ea typeface="Roboto"/>
              </a:rPr>
              <a:t>Dependency Incection</a:t>
            </a:r>
            <a:r>
              <a:rPr b="1" lang="tr-TR" sz="1200" spc="-1" strike="noStrike">
                <a:solidFill>
                  <a:schemeClr val="dk1"/>
                </a:solidFill>
                <a:latin typeface="Roboto"/>
                <a:ea typeface="Roboto"/>
              </a:rPr>
              <a:t> </a:t>
            </a:r>
            <a:r>
              <a:rPr b="0" lang="tr-TR" sz="1200" spc="-1" strike="noStrike">
                <a:solidFill>
                  <a:schemeClr val="dk1"/>
                </a:solidFill>
                <a:latin typeface="Roboto"/>
                <a:ea typeface="Roboto"/>
              </a:rPr>
              <a:t>yöntemiyle controller sınıflarımın üstünde tanıtılması gerekir.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i="1" lang="tr-TR" sz="1200" spc="-1" strike="noStrike">
                <a:solidFill>
                  <a:schemeClr val="dk1"/>
                </a:solidFill>
                <a:latin typeface="Roboto"/>
                <a:ea typeface="Roboto"/>
              </a:rPr>
              <a:t>Dependency Injection</a:t>
            </a:r>
            <a:r>
              <a:rPr b="1" lang="tr-TR" sz="1200" spc="-1" strike="noStrike">
                <a:solidFill>
                  <a:schemeClr val="dk1"/>
                </a:solidFill>
                <a:latin typeface="Roboto"/>
                <a:ea typeface="Roboto"/>
              </a:rPr>
              <a:t> </a:t>
            </a:r>
            <a:r>
              <a:rPr b="0" lang="tr-TR" sz="1200" spc="-1" strike="noStrike">
                <a:solidFill>
                  <a:schemeClr val="dk1"/>
                </a:solidFill>
                <a:latin typeface="Roboto"/>
                <a:ea typeface="Roboto"/>
              </a:rPr>
              <a:t>ise IoC’nin uygulama yöntemlerinden biridir. IoC tarafında ayaklandırılmış nesnenin nereye inject edileceğine nokta atışı karar verilen yapıdır.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i="1" lang="tr-TR" sz="1200" spc="-1" strike="noStrike">
                <a:solidFill>
                  <a:schemeClr val="dk1"/>
                </a:solidFill>
                <a:latin typeface="Roboto"/>
                <a:ea typeface="Roboto"/>
              </a:rPr>
              <a:t>Neden Dependency Injection Kullanılır?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Bağımlıkları en aza indirmek ve bu bağımlıkları yönetmek konusunu daha sağlıklı hale getirmek için DI kullanırız.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37"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Portal Controller’ın Tasarlanması ve Kodlanması</a:t>
            </a:r>
            <a:endParaRPr b="0" lang="tr-TR" sz="1800" spc="-1" strike="noStrike">
              <a:solidFill>
                <a:srgbClr val="000000"/>
              </a:solidFill>
              <a:latin typeface="Arial"/>
            </a:endParaRPr>
          </a:p>
        </p:txBody>
      </p:sp>
      <p:sp>
        <p:nvSpPr>
          <p:cNvPr id="638" name="Resim 1"/>
          <p:cNvSpPr/>
          <p:nvPr/>
        </p:nvSpPr>
        <p:spPr>
          <a:xfrm>
            <a:off x="6150600" y="1656000"/>
            <a:ext cx="2539800" cy="23792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p:nvPr>
        </p:nvSpPr>
        <p:spPr>
          <a:xfrm>
            <a:off x="720000" y="1104840"/>
            <a:ext cx="4323240" cy="183384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Yanda görüldüğü gibi </a:t>
            </a:r>
            <a:r>
              <a:rPr b="1" i="1" lang="tr-TR" sz="1200" spc="-1" strike="noStrike">
                <a:solidFill>
                  <a:schemeClr val="dk1"/>
                </a:solidFill>
                <a:latin typeface="Roboto"/>
                <a:ea typeface="Roboto"/>
              </a:rPr>
              <a:t>IService</a:t>
            </a:r>
            <a:r>
              <a:rPr b="0" lang="tr-TR" sz="1200" spc="-1" strike="noStrike">
                <a:solidFill>
                  <a:schemeClr val="dk1"/>
                </a:solidFill>
                <a:latin typeface="Roboto"/>
                <a:ea typeface="Roboto"/>
              </a:rPr>
              <a:t> sınıflarımın yani özelikler barındıran model sınıflarımın hepsini bu yöntem ile önce private olarak tanıttık. Şimdi </a:t>
            </a:r>
            <a:r>
              <a:rPr b="0" i="1" lang="tr-TR" sz="1200" spc="-1" strike="noStrike">
                <a:solidFill>
                  <a:schemeClr val="dk1"/>
                </a:solidFill>
                <a:latin typeface="Roboto"/>
                <a:ea typeface="Roboto"/>
              </a:rPr>
              <a:t>Injection </a:t>
            </a:r>
            <a:r>
              <a:rPr b="0" lang="tr-TR" sz="1200" spc="-1" strike="noStrike">
                <a:solidFill>
                  <a:schemeClr val="dk1"/>
                </a:solidFill>
                <a:latin typeface="Roboto"/>
                <a:ea typeface="Roboto"/>
              </a:rPr>
              <a:t>yaparak devam edelim.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IService sınıflarıma karşılık gelecek aynı özellikli modelleri ile public bir controller metodunda yeniden oluşturup bunları eşleştirmiş olduk. Bu şekilde controller içerisinde bağımlılıklar oluşmuş oldu.</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40"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Portal Controller’ın Tasarlanması ve Kodlanması</a:t>
            </a:r>
            <a:endParaRPr b="0" lang="tr-TR" sz="1800" spc="-1" strike="noStrike">
              <a:solidFill>
                <a:srgbClr val="000000"/>
              </a:solidFill>
              <a:latin typeface="Arial"/>
            </a:endParaRPr>
          </a:p>
        </p:txBody>
      </p:sp>
      <p:sp>
        <p:nvSpPr>
          <p:cNvPr id="641" name="Resim 1"/>
          <p:cNvSpPr/>
          <p:nvPr/>
        </p:nvSpPr>
        <p:spPr>
          <a:xfrm>
            <a:off x="5159520" y="1273680"/>
            <a:ext cx="3450960" cy="17636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42" name="Resim 1"/>
          <p:cNvSpPr/>
          <p:nvPr/>
        </p:nvSpPr>
        <p:spPr>
          <a:xfrm>
            <a:off x="2506680" y="3170160"/>
            <a:ext cx="6103440" cy="176796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p:nvPr>
        </p:nvSpPr>
        <p:spPr>
          <a:xfrm>
            <a:off x="720000" y="1104840"/>
            <a:ext cx="4533840" cy="391104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Dependency Injection yöntemimizde ki servislerin çözümlenmesi gerekecektir. Bu çözümleme işlemini ise MVC projemizin </a:t>
            </a:r>
            <a:r>
              <a:rPr b="1" lang="tr-TR" sz="1200" spc="-1" strike="noStrike">
                <a:solidFill>
                  <a:schemeClr val="dk1"/>
                </a:solidFill>
                <a:latin typeface="Roboto"/>
                <a:ea typeface="Roboto"/>
              </a:rPr>
              <a:t>StartUp</a:t>
            </a:r>
            <a:r>
              <a:rPr b="0" lang="tr-TR" sz="1200" spc="-1" strike="noStrike">
                <a:solidFill>
                  <a:schemeClr val="dk1"/>
                </a:solidFill>
                <a:latin typeface="Roboto"/>
                <a:ea typeface="Roboto"/>
              </a:rPr>
              <a:t> sınıfı içerisinde tanımlı oluşturulmuş olan </a:t>
            </a:r>
            <a:r>
              <a:rPr b="1" i="1" lang="tr-TR" sz="1200" spc="-1" strike="noStrike">
                <a:solidFill>
                  <a:schemeClr val="dk1"/>
                </a:solidFill>
                <a:latin typeface="Roboto"/>
                <a:ea typeface="Roboto"/>
              </a:rPr>
              <a:t>ConfigureServices</a:t>
            </a:r>
            <a:r>
              <a:rPr b="0" lang="tr-TR" sz="1200" spc="-1" strike="noStrike">
                <a:solidFill>
                  <a:schemeClr val="dk1"/>
                </a:solidFill>
                <a:latin typeface="Roboto"/>
                <a:ea typeface="Roboto"/>
              </a:rPr>
              <a:t> metodunda yapacağız.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.NET Core içinde DI yapısı, </a:t>
            </a:r>
            <a:r>
              <a:rPr b="0" i="1" lang="tr-TR" sz="1200" spc="-1" strike="noStrike">
                <a:solidFill>
                  <a:schemeClr val="dk1"/>
                </a:solidFill>
                <a:latin typeface="Roboto"/>
                <a:ea typeface="Roboto"/>
              </a:rPr>
              <a:t>Service Locator</a:t>
            </a:r>
            <a:r>
              <a:rPr b="0" lang="tr-TR" sz="1200" spc="-1" strike="noStrike">
                <a:solidFill>
                  <a:schemeClr val="dk1"/>
                </a:solidFill>
                <a:latin typeface="Roboto"/>
                <a:ea typeface="Roboto"/>
              </a:rPr>
              <a:t> tasarım kalıbı ile tasarlanmış. </a:t>
            </a:r>
            <a:r>
              <a:rPr b="0" i="1" lang="tr-TR" sz="1200" spc="-1" strike="noStrike">
                <a:solidFill>
                  <a:schemeClr val="dk1"/>
                </a:solidFill>
                <a:latin typeface="Roboto"/>
                <a:ea typeface="Roboto"/>
              </a:rPr>
              <a:t>Microsoft.Framework.DependencyInjection.IServiceCollection</a:t>
            </a:r>
            <a:r>
              <a:rPr b="0" lang="tr-TR" sz="1200" spc="-1" strike="noStrike">
                <a:solidFill>
                  <a:schemeClr val="dk1"/>
                </a:solidFill>
                <a:latin typeface="Roboto"/>
                <a:ea typeface="Roboto"/>
              </a:rPr>
              <a:t> arayüzünden geliştirilen </a:t>
            </a:r>
            <a:r>
              <a:rPr b="1" i="1" lang="tr-TR" sz="1200" spc="-1" strike="noStrike">
                <a:solidFill>
                  <a:schemeClr val="dk1"/>
                </a:solidFill>
                <a:latin typeface="Roboto"/>
                <a:ea typeface="Roboto"/>
              </a:rPr>
              <a:t>ServiceCollection</a:t>
            </a:r>
            <a:r>
              <a:rPr b="0" lang="tr-TR" sz="1200" spc="-1" strike="noStrike">
                <a:solidFill>
                  <a:schemeClr val="dk1"/>
                </a:solidFill>
                <a:latin typeface="Roboto"/>
                <a:ea typeface="Roboto"/>
              </a:rPr>
              <a:t> üzerinden bağlılıklar oluşturuluyor. Uygulamalardaki bağlılıkları, uygulamaların kullandığı servisler olarak düşünebiliriz.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u="sng">
                <a:solidFill>
                  <a:schemeClr val="dk1"/>
                </a:solidFill>
                <a:uFillTx/>
                <a:latin typeface="Roboto"/>
                <a:ea typeface="Roboto"/>
              </a:rPr>
              <a:t>AddTransient</a:t>
            </a:r>
            <a:r>
              <a:rPr b="0" lang="tr-TR" sz="1200" spc="-1" strike="noStrike" u="sng">
                <a:solidFill>
                  <a:schemeClr val="dk1"/>
                </a:solidFill>
                <a:uFillTx/>
                <a:latin typeface="Roboto"/>
                <a:ea typeface="Roboto"/>
              </a:rPr>
              <a:t>: </a:t>
            </a:r>
            <a:r>
              <a:rPr b="0" lang="tr-TR" sz="1200" spc="-1" strike="noStrike">
                <a:solidFill>
                  <a:schemeClr val="dk1"/>
                </a:solidFill>
                <a:latin typeface="Roboto"/>
                <a:ea typeface="Roboto"/>
              </a:rPr>
              <a:t>Her seferinde bağlı nesnenin tekrar yaratılmasını sağlar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u="sng">
                <a:solidFill>
                  <a:schemeClr val="dk1"/>
                </a:solidFill>
                <a:uFillTx/>
                <a:latin typeface="Roboto"/>
                <a:ea typeface="Roboto"/>
              </a:rPr>
              <a:t>AddSingleton</a:t>
            </a:r>
            <a:r>
              <a:rPr b="0" lang="tr-TR" sz="1200" spc="-1" strike="noStrike" u="sng">
                <a:solidFill>
                  <a:schemeClr val="dk1"/>
                </a:solidFill>
                <a:uFillTx/>
                <a:latin typeface="Roboto"/>
                <a:ea typeface="Roboto"/>
              </a:rPr>
              <a:t>: </a:t>
            </a:r>
            <a:r>
              <a:rPr b="0" lang="tr-TR" sz="1200" spc="-1" strike="noStrike">
                <a:solidFill>
                  <a:schemeClr val="dk1"/>
                </a:solidFill>
                <a:latin typeface="Roboto"/>
                <a:ea typeface="Roboto"/>
              </a:rPr>
              <a:t>Bağlı nesneye erişildiğinde tek bir nesne yaratılmasını sağlar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u="sng">
                <a:solidFill>
                  <a:schemeClr val="dk1"/>
                </a:solidFill>
                <a:uFillTx/>
                <a:latin typeface="Roboto"/>
                <a:ea typeface="Roboto"/>
              </a:rPr>
              <a:t>AddInstance</a:t>
            </a:r>
            <a:r>
              <a:rPr b="0" lang="tr-TR" sz="1200" spc="-1" strike="noStrike" u="sng">
                <a:solidFill>
                  <a:schemeClr val="dk1"/>
                </a:solidFill>
                <a:uFillTx/>
                <a:latin typeface="Roboto"/>
                <a:ea typeface="Roboto"/>
              </a:rPr>
              <a:t>: </a:t>
            </a:r>
            <a:r>
              <a:rPr b="0" lang="tr-TR" sz="1200" spc="-1" strike="noStrike">
                <a:solidFill>
                  <a:schemeClr val="dk1"/>
                </a:solidFill>
                <a:latin typeface="Roboto"/>
                <a:ea typeface="Roboto"/>
              </a:rPr>
              <a:t>Her nest çağrısında, tanımlanan nesneyi sağlar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i="1" lang="tr-TR" sz="1200" spc="-1" strike="noStrike" u="sng">
                <a:solidFill>
                  <a:schemeClr val="dk1"/>
                </a:solidFill>
                <a:uFillTx/>
                <a:latin typeface="Roboto"/>
                <a:ea typeface="Roboto"/>
              </a:rPr>
              <a:t>AddScoped</a:t>
            </a:r>
            <a:r>
              <a:rPr b="0" lang="tr-TR" sz="1200" spc="-1" strike="noStrike" u="sng">
                <a:solidFill>
                  <a:schemeClr val="dk1"/>
                </a:solidFill>
                <a:uFillTx/>
                <a:latin typeface="Roboto"/>
                <a:ea typeface="Roboto"/>
              </a:rPr>
              <a:t>: </a:t>
            </a:r>
            <a:r>
              <a:rPr b="0" lang="tr-TR" sz="1200" spc="-1" strike="noStrike">
                <a:solidFill>
                  <a:schemeClr val="dk1"/>
                </a:solidFill>
                <a:latin typeface="Roboto"/>
                <a:ea typeface="Roboto"/>
              </a:rPr>
              <a:t>ServiceCollection’nın kapsamına göre nesnenin yaratılmasını sağlar.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44"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0" lang="tr-TR" sz="1800" spc="-1" strike="noStrike">
                <a:solidFill>
                  <a:schemeClr val="dk1"/>
                </a:solidFill>
                <a:latin typeface="Oswald"/>
                <a:ea typeface="Oswald"/>
              </a:rPr>
              <a:t>Dependency Injection </a:t>
            </a:r>
            <a:r>
              <a:rPr b="1" lang="tr-TR" sz="1800" spc="-1" strike="noStrike">
                <a:solidFill>
                  <a:schemeClr val="dk1"/>
                </a:solidFill>
                <a:latin typeface="Oswald"/>
                <a:ea typeface="Oswald"/>
              </a:rPr>
              <a:t>Tasarımı ve Kodlanması</a:t>
            </a:r>
            <a:endParaRPr b="0" lang="tr-TR" sz="1800" spc="-1" strike="noStrike">
              <a:solidFill>
                <a:srgbClr val="000000"/>
              </a:solidFill>
              <a:latin typeface="Arial"/>
            </a:endParaRPr>
          </a:p>
        </p:txBody>
      </p:sp>
      <p:sp>
        <p:nvSpPr>
          <p:cNvPr id="645" name="Resim 1"/>
          <p:cNvSpPr/>
          <p:nvPr/>
        </p:nvSpPr>
        <p:spPr>
          <a:xfrm>
            <a:off x="5254200" y="1104840"/>
            <a:ext cx="3741840" cy="39110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PlaceHolder 1"/>
          <p:cNvSpPr>
            <a:spLocks noGrp="1"/>
          </p:cNvSpPr>
          <p:nvPr>
            <p:ph/>
          </p:nvPr>
        </p:nvSpPr>
        <p:spPr>
          <a:xfrm>
            <a:off x="720000" y="1255680"/>
            <a:ext cx="4274640" cy="365868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Login Controller Tasarlanması:</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lang="tr-TR" sz="1100" spc="-1" strike="noStrike">
                <a:solidFill>
                  <a:schemeClr val="dk1"/>
                </a:solidFill>
                <a:latin typeface="Roboto"/>
                <a:ea typeface="Roboto"/>
              </a:rPr>
              <a:t>Login</a:t>
            </a:r>
            <a:r>
              <a:rPr b="0" lang="tr-TR" sz="1100" spc="-1" strike="noStrike">
                <a:solidFill>
                  <a:schemeClr val="dk1"/>
                </a:solidFill>
                <a:latin typeface="Roboto"/>
                <a:ea typeface="Roboto"/>
              </a:rPr>
              <a:t> işlemini gerçekleştimek ve kullanıcıların sisteme giriş yapabilmesini sağlayabilmek için Login Controller ve bir Login View yapısı oluşturmalıyız.</a:t>
            </a:r>
            <a:endParaRPr b="0" lang="tr-TR" sz="1100" spc="-1" strike="noStrike">
              <a:solidFill>
                <a:srgbClr val="000000"/>
              </a:solidFill>
              <a:latin typeface="Arial"/>
            </a:endParaRPr>
          </a:p>
          <a:p>
            <a:pPr marL="152280" indent="0">
              <a:lnSpc>
                <a:spcPct val="100000"/>
              </a:lnSpc>
              <a:buNone/>
              <a:tabLst>
                <a:tab algn="l" pos="0"/>
              </a:tabLst>
            </a:pPr>
            <a:endParaRPr b="0" lang="tr-TR" sz="1100" spc="-1" strike="noStrike">
              <a:solidFill>
                <a:srgbClr val="000000"/>
              </a:solidFill>
              <a:latin typeface="Arial"/>
            </a:endParaRPr>
          </a:p>
          <a:p>
            <a:pPr marL="152280" indent="0">
              <a:lnSpc>
                <a:spcPct val="100000"/>
              </a:lnSpc>
              <a:buNone/>
              <a:tabLst>
                <a:tab algn="l" pos="0"/>
              </a:tabLst>
            </a:pPr>
            <a:r>
              <a:rPr b="0" lang="tr-TR" sz="1100" spc="-1" strike="noStrike">
                <a:solidFill>
                  <a:schemeClr val="dk1"/>
                </a:solidFill>
                <a:latin typeface="Roboto"/>
                <a:ea typeface="Roboto"/>
              </a:rPr>
              <a:t>Öncelikle Login olabilmek için bizim kullanıcılara ve onların bilgilerine ihityacımız vardır. Bundan dolayı Users modelimizi kullanacağız. İçerisinde görüldüğü gibi Username ve Password alanlarım var. Şimdi Login mantığına ve çalışma prensiplerine geçebiliriz.</a:t>
            </a:r>
            <a:endParaRPr b="0" lang="tr-TR" sz="11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lang="tr-TR" sz="1100" spc="-1" strike="noStrike">
                <a:solidFill>
                  <a:schemeClr val="dk1"/>
                </a:solidFill>
                <a:latin typeface="Roboto"/>
                <a:ea typeface="Roboto"/>
              </a:rPr>
              <a:t>Claimler</a:t>
            </a:r>
            <a:r>
              <a:rPr b="0" lang="tr-TR" sz="1100" spc="-1" strike="noStrike">
                <a:solidFill>
                  <a:schemeClr val="dk1"/>
                </a:solidFill>
                <a:latin typeface="Roboto"/>
                <a:ea typeface="Roboto"/>
              </a:rPr>
              <a:t>; rollerin dışında kullanıcı hakkında bilgi tutmamızı ve bu bilgilere göre yetkilendirme yapmamızı sağlayan yapılardır. Yukarıda bahsedildiği gibi kullanıcı hakkında hususi bilgiler tutabilmek için kullanılmaktadır. Tabi temel amaç bu değildir. Asıl amaç, bu bilgileri yetkilendirme senaryolarından rol tabanlı yetkilendirmenin sınırlarını daha da esnetebilmek ve uygulamada işlev görecek olan kullanıcının edindiği rolün dışında özelleştirilmiş kontroller sağlayabilmek için tercih edilmektedir.</a:t>
            </a:r>
            <a:endParaRPr b="0" lang="tr-TR" sz="1100" spc="-1" strike="noStrike">
              <a:solidFill>
                <a:srgbClr val="000000"/>
              </a:solidFill>
              <a:latin typeface="Arial"/>
            </a:endParaRPr>
          </a:p>
          <a:p>
            <a:pPr marL="152280" indent="0">
              <a:lnSpc>
                <a:spcPct val="100000"/>
              </a:lnSpc>
              <a:buNone/>
              <a:tabLst>
                <a:tab algn="l" pos="0"/>
              </a:tabLst>
            </a:pPr>
            <a:endParaRPr b="0" lang="tr-TR" sz="1050" spc="-1" strike="noStrike">
              <a:solidFill>
                <a:srgbClr val="000000"/>
              </a:solidFill>
              <a:latin typeface="Arial"/>
            </a:endParaRPr>
          </a:p>
        </p:txBody>
      </p:sp>
      <p:sp>
        <p:nvSpPr>
          <p:cNvPr id="647"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Login Aksiyonlarının Tasarlanması ve View</a:t>
            </a:r>
            <a:endParaRPr b="0" lang="tr-TR" sz="1600" spc="-1" strike="noStrike">
              <a:solidFill>
                <a:srgbClr val="000000"/>
              </a:solidFill>
              <a:latin typeface="Arial"/>
            </a:endParaRPr>
          </a:p>
        </p:txBody>
      </p:sp>
      <p:sp>
        <p:nvSpPr>
          <p:cNvPr id="648" name="Resim 1"/>
          <p:cNvSpPr/>
          <p:nvPr/>
        </p:nvSpPr>
        <p:spPr>
          <a:xfrm>
            <a:off x="5320800" y="1371240"/>
            <a:ext cx="3485160" cy="17136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49" name="Resim 2"/>
          <p:cNvSpPr/>
          <p:nvPr/>
        </p:nvSpPr>
        <p:spPr>
          <a:xfrm>
            <a:off x="6019560" y="3186360"/>
            <a:ext cx="2087280" cy="88380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50" name="Resim 1"/>
          <p:cNvSpPr/>
          <p:nvPr/>
        </p:nvSpPr>
        <p:spPr>
          <a:xfrm>
            <a:off x="5157720" y="4171680"/>
            <a:ext cx="3810960" cy="70884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p:nvPr>
        </p:nvSpPr>
        <p:spPr>
          <a:xfrm>
            <a:off x="720000" y="1255680"/>
            <a:ext cx="3344400" cy="3296160"/>
          </a:xfrm>
          <a:prstGeom prst="rect">
            <a:avLst/>
          </a:prstGeom>
          <a:noFill/>
          <a:ln w="0">
            <a:noFill/>
          </a:ln>
        </p:spPr>
        <p:txBody>
          <a:bodyPr lIns="91440" rIns="91440" tIns="91440" bIns="91440" anchor="t">
            <a:noAutofit/>
          </a:bodyPr>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Öncelikle modellerime ulaşarak kullanıcının girmiş olduğu değerleri kontrol ediyoruz. Eğer kullanıcı bilgilerini doğru girdiyse ve boş değer yoksa Claims metedomuza gelerek login işlemlerimiz başlatılıyor. Doğru giriş sağlanınca bizi Ana sayfamıza yönlendirecektir.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Peki, bilgiler yanlış veya eksik girilmiş ise neler olacaktır.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Görüldüğü gibi bizi bir </a:t>
            </a:r>
            <a:r>
              <a:rPr b="1" lang="tr-TR" sz="1200" spc="-1" strike="noStrike">
                <a:solidFill>
                  <a:schemeClr val="dk1"/>
                </a:solidFill>
                <a:latin typeface="Roboto"/>
                <a:ea typeface="Roboto"/>
              </a:rPr>
              <a:t>TempData</a:t>
            </a:r>
            <a:r>
              <a:rPr b="0" lang="tr-TR" sz="1200" spc="-1" strike="noStrike">
                <a:solidFill>
                  <a:schemeClr val="dk1"/>
                </a:solidFill>
                <a:latin typeface="Roboto"/>
                <a:ea typeface="Roboto"/>
              </a:rPr>
              <a:t> hata mesajı karşılayacaktır. Kullanıcı adı ve şifre bilgilerimizi doğru şekilde girmemiz istenecektir.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52"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Login Aksiyonlarının Tasarlanması ve View</a:t>
            </a:r>
            <a:endParaRPr b="0" lang="tr-TR" sz="1600" spc="-1" strike="noStrike">
              <a:solidFill>
                <a:srgbClr val="000000"/>
              </a:solidFill>
              <a:latin typeface="Arial"/>
            </a:endParaRPr>
          </a:p>
        </p:txBody>
      </p:sp>
      <p:pic>
        <p:nvPicPr>
          <p:cNvPr id="653" name="Resim 1" descr=""/>
          <p:cNvPicPr/>
          <p:nvPr/>
        </p:nvPicPr>
        <p:blipFill>
          <a:blip r:embed="rId1"/>
          <a:stretch/>
        </p:blipFill>
        <p:spPr>
          <a:xfrm>
            <a:off x="4229280" y="1255680"/>
            <a:ext cx="4545360" cy="2619720"/>
          </a:xfrm>
          <a:prstGeom prst="rect">
            <a:avLst/>
          </a:prstGeom>
          <a:ln w="0">
            <a:noFill/>
          </a:ln>
        </p:spPr>
      </p:pic>
      <p:pic>
        <p:nvPicPr>
          <p:cNvPr id="654" name="Resim 1" descr=""/>
          <p:cNvPicPr/>
          <p:nvPr/>
        </p:nvPicPr>
        <p:blipFill>
          <a:blip r:embed="rId2"/>
          <a:stretch/>
        </p:blipFill>
        <p:spPr>
          <a:xfrm>
            <a:off x="4229280" y="3990240"/>
            <a:ext cx="4545360" cy="561600"/>
          </a:xfrm>
          <a:prstGeom prst="rect">
            <a:avLst/>
          </a:prstGeom>
          <a:ln w="0">
            <a:noFill/>
          </a:ln>
        </p:spPr>
      </p:pic>
    </p:spTree>
  </p:cSld>
  <p:transition spd="slow">
    <p:wipe dir="l"/>
  </p:transition>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p:nvPr>
        </p:nvSpPr>
        <p:spPr>
          <a:xfrm>
            <a:off x="720000" y="1141200"/>
            <a:ext cx="3698640" cy="1758600"/>
          </a:xfrm>
          <a:prstGeom prst="rect">
            <a:avLst/>
          </a:prstGeom>
          <a:noFill/>
          <a:ln w="0">
            <a:noFill/>
          </a:ln>
        </p:spPr>
        <p:txBody>
          <a:bodyPr lIns="91440" rIns="91440" tIns="91440" bIns="91440" anchor="t">
            <a:noAutofit/>
          </a:bodyPr>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050" spc="-1" strike="noStrike">
                <a:solidFill>
                  <a:schemeClr val="dk1"/>
                </a:solidFill>
                <a:latin typeface="Roboto"/>
                <a:ea typeface="Roboto"/>
              </a:rPr>
              <a:t>İlk olarak her view oluşturulduğunda @</a:t>
            </a:r>
            <a:r>
              <a:rPr b="0" i="1" lang="tr-TR" sz="1050" spc="-1" strike="noStrike">
                <a:solidFill>
                  <a:schemeClr val="dk1"/>
                </a:solidFill>
                <a:latin typeface="Roboto"/>
                <a:ea typeface="Roboto"/>
              </a:rPr>
              <a:t>Razor</a:t>
            </a:r>
            <a:r>
              <a:rPr b="0" lang="tr-TR" sz="1050" spc="-1" strike="noStrike">
                <a:solidFill>
                  <a:schemeClr val="dk1"/>
                </a:solidFill>
                <a:latin typeface="Roboto"/>
                <a:ea typeface="Roboto"/>
              </a:rPr>
              <a:t> yapısı ile kullanılan </a:t>
            </a:r>
            <a:r>
              <a:rPr b="1" lang="tr-TR" sz="1050" spc="-1" strike="noStrike">
                <a:solidFill>
                  <a:schemeClr val="dk1"/>
                </a:solidFill>
                <a:latin typeface="Roboto"/>
                <a:ea typeface="Roboto"/>
              </a:rPr>
              <a:t>Layout</a:t>
            </a:r>
            <a:r>
              <a:rPr b="0" lang="tr-TR" sz="1050" spc="-1" strike="noStrike">
                <a:solidFill>
                  <a:schemeClr val="dk1"/>
                </a:solidFill>
                <a:latin typeface="Roboto"/>
                <a:ea typeface="Roboto"/>
              </a:rPr>
              <a:t> ve </a:t>
            </a:r>
            <a:r>
              <a:rPr b="1" lang="tr-TR" sz="1050" spc="-1" strike="noStrike">
                <a:solidFill>
                  <a:schemeClr val="dk1"/>
                </a:solidFill>
                <a:latin typeface="Roboto"/>
                <a:ea typeface="Roboto"/>
              </a:rPr>
              <a:t>PartialAsync</a:t>
            </a:r>
            <a:r>
              <a:rPr b="0" lang="tr-TR" sz="1050" spc="-1" strike="noStrike">
                <a:solidFill>
                  <a:schemeClr val="dk1"/>
                </a:solidFill>
                <a:latin typeface="Roboto"/>
                <a:ea typeface="Roboto"/>
              </a:rPr>
              <a:t> kodlarımızdan gerekli olanları bu şekilde kodluyoruz. Biz burada yalnızca login sayfasının css ve html kodlarını kullanacağımızdan layout eklemeye gerek yoktur. Hemen onun altındaki ise hata mesajımız için oluşturduğumuz TempData string değerimizdir. Burada önemli olan husus ise input type şeklinde olan text alanlarımızın Kullanıcı Adı ve Parola alanlarımız olmasıdır.</a:t>
            </a:r>
            <a:endParaRPr b="0" lang="tr-TR" sz="105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56"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Login Aksiyonlarının Tasarlanması ve View</a:t>
            </a:r>
            <a:endParaRPr b="0" lang="tr-TR" sz="1600" spc="-1" strike="noStrike">
              <a:solidFill>
                <a:srgbClr val="000000"/>
              </a:solidFill>
              <a:latin typeface="Arial"/>
            </a:endParaRPr>
          </a:p>
        </p:txBody>
      </p:sp>
      <p:sp>
        <p:nvSpPr>
          <p:cNvPr id="657" name="Resim 1"/>
          <p:cNvSpPr/>
          <p:nvPr/>
        </p:nvSpPr>
        <p:spPr>
          <a:xfrm>
            <a:off x="1810800" y="3103560"/>
            <a:ext cx="1459800" cy="79596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58" name="Resim 1"/>
          <p:cNvSpPr/>
          <p:nvPr/>
        </p:nvSpPr>
        <p:spPr>
          <a:xfrm>
            <a:off x="1360800" y="3899880"/>
            <a:ext cx="2359800" cy="92304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59" name="Resim 1"/>
          <p:cNvSpPr/>
          <p:nvPr/>
        </p:nvSpPr>
        <p:spPr>
          <a:xfrm>
            <a:off x="5052960" y="4054320"/>
            <a:ext cx="3259440" cy="103752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60" name="Resim 1"/>
          <p:cNvSpPr/>
          <p:nvPr/>
        </p:nvSpPr>
        <p:spPr>
          <a:xfrm>
            <a:off x="4419000" y="1207080"/>
            <a:ext cx="4527720" cy="2846880"/>
          </a:xfrm>
          <a:prstGeom prst="roundRect">
            <a:avLst>
              <a:gd name="adj" fmla="val 8594"/>
            </a:avLst>
          </a:prstGeom>
          <a:blipFill rotWithShape="0">
            <a:blip r:embed="rId4"/>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Login Arayüz Sayfası</a:t>
            </a:r>
            <a:endParaRPr b="0" lang="tr-TR" sz="1600" spc="-1" strike="noStrike">
              <a:solidFill>
                <a:srgbClr val="000000"/>
              </a:solidFill>
              <a:latin typeface="Arial"/>
            </a:endParaRPr>
          </a:p>
        </p:txBody>
      </p:sp>
      <p:sp>
        <p:nvSpPr>
          <p:cNvPr id="662" name="Resim 1"/>
          <p:cNvSpPr/>
          <p:nvPr/>
        </p:nvSpPr>
        <p:spPr>
          <a:xfrm>
            <a:off x="1091520" y="1490760"/>
            <a:ext cx="7146720" cy="28094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p:nvPr>
        </p:nvSpPr>
        <p:spPr>
          <a:xfrm>
            <a:off x="4056840" y="1104840"/>
            <a:ext cx="4553640" cy="379332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CRUD (Create - Read - Update - Delete) Nedir?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Türkçe ifadesi sırasıyla ekleme, okuma, güncelleme ve silme olan bir kısaltmadır. Bir veri deposuna (bu genellikle veritabanlarını ifade eder) kayıt ekleme, mevcut kaydı okuma, güncelleme ve silme eylemleri CRUD ile ifade edilir. Bu kısaltma İngilizce olarak Create, Read, Update, Delete akrostişinden meydana gelmektedir.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Kullanıcılar tablosunda silme, güncelleme, görüntüleme ve yeni kayıt ekleme gibi işlemler için aksiyonlarımı oluşturdum.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Burada önemli noktalardan biride yukarıda controller sınıfımızın içinde model sınıflarının tanımlanmış olmasıdır.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Bu şekilde model ve context sınıflarımızı tanımladık. Şimdi aksiyonlarımızı kodlayalım.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64"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Kullanıcı İşlem Aksiyonlarının Tasarlanması ve View</a:t>
            </a:r>
            <a:endParaRPr b="0" lang="tr-TR" sz="1800" spc="-1" strike="noStrike">
              <a:solidFill>
                <a:srgbClr val="000000"/>
              </a:solidFill>
              <a:latin typeface="Arial"/>
            </a:endParaRPr>
          </a:p>
        </p:txBody>
      </p:sp>
      <p:sp>
        <p:nvSpPr>
          <p:cNvPr id="665" name="Resim 1"/>
          <p:cNvSpPr/>
          <p:nvPr/>
        </p:nvSpPr>
        <p:spPr>
          <a:xfrm>
            <a:off x="1243800" y="1342440"/>
            <a:ext cx="2586600" cy="19396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66" name="Resim 1"/>
          <p:cNvSpPr/>
          <p:nvPr/>
        </p:nvSpPr>
        <p:spPr>
          <a:xfrm>
            <a:off x="955440" y="3847680"/>
            <a:ext cx="3163320" cy="52308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p:nvPr>
        </p:nvSpPr>
        <p:spPr>
          <a:xfrm>
            <a:off x="3488760" y="1366920"/>
            <a:ext cx="2723040" cy="1004040"/>
          </a:xfrm>
          <a:prstGeom prst="rect">
            <a:avLst/>
          </a:prstGeom>
          <a:noFill/>
          <a:ln w="0">
            <a:noFill/>
          </a:ln>
        </p:spPr>
        <p:txBody>
          <a:bodyPr lIns="91440" rIns="91440" tIns="91440" bIns="91440" anchor="t">
            <a:noAutofit/>
          </a:bodyPr>
          <a:p>
            <a:pPr marL="152280" indent="0">
              <a:lnSpc>
                <a:spcPct val="100000"/>
              </a:lnSpc>
              <a:buNone/>
              <a:tabLst>
                <a:tab algn="l" pos="0"/>
              </a:tabLst>
            </a:pPr>
            <a:r>
              <a:rPr b="0" i="1" lang="tr-TR" sz="1200" spc="-1" strike="noStrike">
                <a:solidFill>
                  <a:schemeClr val="dk1"/>
                </a:solidFill>
                <a:latin typeface="Roboto"/>
                <a:ea typeface="Roboto"/>
              </a:rPr>
              <a:t>Users</a:t>
            </a:r>
            <a:r>
              <a:rPr b="0" lang="tr-TR" sz="1200" spc="-1" strike="noStrike">
                <a:solidFill>
                  <a:schemeClr val="dk1"/>
                </a:solidFill>
                <a:latin typeface="Roboto"/>
                <a:ea typeface="Roboto"/>
              </a:rPr>
              <a:t> tabloma ulaşarak aldığım verilerin tümünü </a:t>
            </a:r>
            <a:r>
              <a:rPr b="0" i="1" lang="tr-TR" sz="1200" spc="-1" strike="noStrike">
                <a:solidFill>
                  <a:schemeClr val="dk1"/>
                </a:solidFill>
                <a:latin typeface="Roboto"/>
                <a:ea typeface="Roboto"/>
              </a:rPr>
              <a:t>ListViewModel</a:t>
            </a:r>
            <a:r>
              <a:rPr b="0" lang="tr-TR" sz="1200" spc="-1" strike="noStrike">
                <a:solidFill>
                  <a:schemeClr val="dk1"/>
                </a:solidFill>
                <a:latin typeface="Roboto"/>
                <a:ea typeface="Roboto"/>
              </a:rPr>
              <a:t> ile listelemek ve görüntüleme işlemimin kodunu yazdım.</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68"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Kullanıcı İşlem Aksiyonlarının Tasarlanması ve View</a:t>
            </a:r>
            <a:endParaRPr b="0" lang="tr-TR" sz="1800" spc="-1" strike="noStrike">
              <a:solidFill>
                <a:srgbClr val="000000"/>
              </a:solidFill>
              <a:latin typeface="Arial"/>
            </a:endParaRPr>
          </a:p>
        </p:txBody>
      </p:sp>
      <p:sp>
        <p:nvSpPr>
          <p:cNvPr id="669" name="Resim 1"/>
          <p:cNvSpPr/>
          <p:nvPr/>
        </p:nvSpPr>
        <p:spPr>
          <a:xfrm>
            <a:off x="813960" y="1255320"/>
            <a:ext cx="2587320" cy="12276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70" name="Resim 1"/>
          <p:cNvSpPr/>
          <p:nvPr/>
        </p:nvSpPr>
        <p:spPr>
          <a:xfrm>
            <a:off x="813960" y="2482920"/>
            <a:ext cx="2587320" cy="110736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71" name="Resim 1"/>
          <p:cNvSpPr/>
          <p:nvPr/>
        </p:nvSpPr>
        <p:spPr>
          <a:xfrm>
            <a:off x="6374160" y="1255320"/>
            <a:ext cx="2564640" cy="197964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72" name="Resim 1"/>
          <p:cNvSpPr/>
          <p:nvPr/>
        </p:nvSpPr>
        <p:spPr>
          <a:xfrm>
            <a:off x="813960" y="3591000"/>
            <a:ext cx="2587320" cy="788400"/>
          </a:xfrm>
          <a:prstGeom prst="roundRect">
            <a:avLst>
              <a:gd name="adj" fmla="val 8594"/>
            </a:avLst>
          </a:prstGeom>
          <a:blipFill rotWithShape="0">
            <a:blip r:embed="rId4"/>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73" name="Metin Yer Tutucusu 1"/>
          <p:cNvSpPr/>
          <p:nvPr/>
        </p:nvSpPr>
        <p:spPr>
          <a:xfrm>
            <a:off x="3488760" y="2534760"/>
            <a:ext cx="2723040" cy="100404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0" i="1" lang="tr-TR" sz="1200" spc="-1" strike="noStrike">
                <a:solidFill>
                  <a:schemeClr val="dk1"/>
                </a:solidFill>
                <a:latin typeface="Roboto"/>
                <a:ea typeface="Roboto"/>
              </a:rPr>
              <a:t>HttpPost</a:t>
            </a:r>
            <a:r>
              <a:rPr b="0" lang="tr-TR" sz="1200" spc="-1" strike="noStrike">
                <a:solidFill>
                  <a:schemeClr val="dk1"/>
                </a:solidFill>
                <a:latin typeface="Roboto"/>
                <a:ea typeface="Roboto"/>
              </a:rPr>
              <a:t> olarak tanımladığım bu aksiyomda ise </a:t>
            </a:r>
            <a:r>
              <a:rPr b="0" i="1" lang="tr-TR" sz="1200" spc="-1" strike="noStrike">
                <a:solidFill>
                  <a:schemeClr val="dk1"/>
                </a:solidFill>
                <a:latin typeface="Roboto"/>
                <a:ea typeface="Roboto"/>
              </a:rPr>
              <a:t>Users</a:t>
            </a:r>
            <a:r>
              <a:rPr b="0" lang="tr-TR" sz="1200" spc="-1" strike="noStrike">
                <a:solidFill>
                  <a:schemeClr val="dk1"/>
                </a:solidFill>
                <a:latin typeface="Roboto"/>
                <a:ea typeface="Roboto"/>
              </a:rPr>
              <a:t> verilerime ulaşarak </a:t>
            </a:r>
            <a:r>
              <a:rPr b="0" i="1" lang="tr-TR" sz="1200" spc="-1" strike="noStrike">
                <a:solidFill>
                  <a:schemeClr val="dk1"/>
                </a:solidFill>
                <a:latin typeface="Roboto"/>
                <a:ea typeface="Roboto"/>
              </a:rPr>
              <a:t>UsersService</a:t>
            </a:r>
            <a:r>
              <a:rPr b="0" lang="tr-TR" sz="1200" spc="-1" strike="noStrike">
                <a:solidFill>
                  <a:schemeClr val="dk1"/>
                </a:solidFill>
                <a:latin typeface="Roboto"/>
                <a:ea typeface="Roboto"/>
              </a:rPr>
              <a:t> üzerinden o modele ekleme işlemini yapmaktır.</a:t>
            </a:r>
            <a:endParaRPr b="0" lang="tr-TR" sz="1200" spc="-1" strike="noStrike">
              <a:solidFill>
                <a:srgbClr val="ffffff"/>
              </a:solidFill>
              <a:latin typeface="Arial"/>
            </a:endParaRPr>
          </a:p>
          <a:p>
            <a:pPr marL="152280">
              <a:lnSpc>
                <a:spcPct val="100000"/>
              </a:lnSpc>
              <a:tabLst>
                <a:tab algn="l" pos="0"/>
              </a:tabLst>
            </a:pPr>
            <a:r>
              <a:rPr b="0" lang="tr-TR" sz="1200" spc="-1" strike="noStrike">
                <a:solidFill>
                  <a:schemeClr val="dk1"/>
                </a:solidFill>
                <a:latin typeface="Roboto"/>
                <a:ea typeface="Roboto"/>
              </a:rPr>
              <a:t> </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p:txBody>
      </p:sp>
      <p:sp>
        <p:nvSpPr>
          <p:cNvPr id="674" name="Metin Yer Tutucusu 1"/>
          <p:cNvSpPr/>
          <p:nvPr/>
        </p:nvSpPr>
        <p:spPr>
          <a:xfrm>
            <a:off x="3488760" y="3483360"/>
            <a:ext cx="2723040" cy="100404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0" lang="tr-TR" sz="1200" spc="-1" strike="noStrike">
                <a:solidFill>
                  <a:schemeClr val="dk1"/>
                </a:solidFill>
                <a:latin typeface="Roboto"/>
                <a:ea typeface="Roboto"/>
              </a:rPr>
              <a:t>Silme işleminde ise tabloda silinmesi istenen kullanıcıyı Id değerine göre tablodan silecek ve tekrar sayfamıza dönecektir.</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r>
              <a:rPr b="0" lang="tr-TR" sz="1200" spc="-1" strike="noStrike">
                <a:solidFill>
                  <a:schemeClr val="dk1"/>
                </a:solidFill>
                <a:latin typeface="Roboto"/>
                <a:ea typeface="Roboto"/>
              </a:rPr>
              <a:t> </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p:txBody>
      </p:sp>
      <p:sp>
        <p:nvSpPr>
          <p:cNvPr id="675" name="Metin Yer Tutucusu 1"/>
          <p:cNvSpPr/>
          <p:nvPr/>
        </p:nvSpPr>
        <p:spPr>
          <a:xfrm>
            <a:off x="6298920" y="3269880"/>
            <a:ext cx="2698200" cy="179388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0" lang="tr-TR" sz="1200" spc="-1" strike="noStrike">
                <a:solidFill>
                  <a:schemeClr val="dk1"/>
                </a:solidFill>
                <a:latin typeface="Roboto"/>
                <a:ea typeface="Roboto"/>
              </a:rPr>
              <a:t>Bir aksiyon görüldüğü üzere tabloda güncelleme işlemi için seçtiğimiz kişiye ait Id değerini alacak ve ikinci aksiyonum bu Id değerine karşılık gelen kullanıcının değiştirilmesi veya güncellenmesi gereken bilgilerini güncelleyip yeniden sayfamda ki tabloda listeleyecek.</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p:txBody>
      </p:sp>
      <p:cxnSp>
        <p:nvCxnSpPr>
          <p:cNvPr id="676" name="Düz Ok Bağlayıcısı 6"/>
          <p:cNvCxnSpPr/>
          <p:nvPr/>
        </p:nvCxnSpPr>
        <p:spPr>
          <a:xfrm flipH="1">
            <a:off x="3401280" y="3036960"/>
            <a:ext cx="292320" cy="360"/>
          </a:xfrm>
          <a:prstGeom prst="straightConnector1">
            <a:avLst/>
          </a:prstGeom>
          <a:ln>
            <a:solidFill>
              <a:srgbClr val="c2a8f4"/>
            </a:solidFill>
            <a:round/>
            <a:tailEnd len="med" type="triangle" w="med"/>
          </a:ln>
        </p:spPr>
      </p:cxnSp>
      <p:cxnSp>
        <p:nvCxnSpPr>
          <p:cNvPr id="677" name="Düz Ok Bağlayıcısı 14"/>
          <p:cNvCxnSpPr/>
          <p:nvPr/>
        </p:nvCxnSpPr>
        <p:spPr>
          <a:xfrm>
            <a:off x="8808120" y="3269880"/>
            <a:ext cx="360" cy="321120"/>
          </a:xfrm>
          <a:prstGeom prst="straightConnector1">
            <a:avLst/>
          </a:prstGeom>
          <a:ln>
            <a:solidFill>
              <a:srgbClr val="c2a8f4"/>
            </a:solidFill>
            <a:round/>
            <a:tailEnd len="med" type="triangle" w="med"/>
          </a:ln>
        </p:spPr>
      </p:cxnSp>
      <p:cxnSp>
        <p:nvCxnSpPr>
          <p:cNvPr id="678" name="Düz Ok Bağlayıcısı 20"/>
          <p:cNvCxnSpPr/>
          <p:nvPr/>
        </p:nvCxnSpPr>
        <p:spPr>
          <a:xfrm flipH="1">
            <a:off x="3401280" y="1869120"/>
            <a:ext cx="292320" cy="360"/>
          </a:xfrm>
          <a:prstGeom prst="straightConnector1">
            <a:avLst/>
          </a:prstGeom>
          <a:ln>
            <a:solidFill>
              <a:srgbClr val="c2a8f4"/>
            </a:solidFill>
            <a:round/>
            <a:tailEnd len="med" type="triangle" w="med"/>
          </a:ln>
        </p:spPr>
      </p:cxnSp>
      <p:cxnSp>
        <p:nvCxnSpPr>
          <p:cNvPr id="679" name="Düz Ok Bağlayıcısı 21"/>
          <p:cNvCxnSpPr/>
          <p:nvPr/>
        </p:nvCxnSpPr>
        <p:spPr>
          <a:xfrm flipH="1">
            <a:off x="3414240" y="3985200"/>
            <a:ext cx="292320" cy="360"/>
          </a:xfrm>
          <a:prstGeom prst="straightConnector1">
            <a:avLst/>
          </a:prstGeom>
          <a:ln>
            <a:solidFill>
              <a:srgbClr val="c2a8f4"/>
            </a:solidFill>
            <a:round/>
            <a:tailEnd len="med" type="triangle" w="med"/>
          </a:ln>
        </p:spPr>
      </p:cxnSp>
    </p:spTree>
  </p:cSld>
  <p:transition spd="slow">
    <p:wipe dir="l"/>
  </p:transition>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p:nvPr>
        </p:nvSpPr>
        <p:spPr>
          <a:xfrm>
            <a:off x="720000" y="1104840"/>
            <a:ext cx="7890120" cy="157284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View oluşturmak için basit yollardan biri de Controller içerisindeyken ilgili IActionResult metodunun sonundaki view’a gelerek sağ tık yapıp oluştur demektir. Add dedikten sonra artık view oluşmuş demektir. Oluşan view içerisine geldikten sonra </a:t>
            </a:r>
            <a:r>
              <a:rPr b="1" i="1" lang="tr-TR" sz="1200" spc="-1" strike="noStrike">
                <a:solidFill>
                  <a:schemeClr val="dk1"/>
                </a:solidFill>
                <a:latin typeface="Roboto"/>
                <a:ea typeface="Roboto"/>
              </a:rPr>
              <a:t>@model</a:t>
            </a:r>
            <a:r>
              <a:rPr b="0" lang="tr-TR" sz="1200" spc="-1" strike="noStrike">
                <a:solidFill>
                  <a:schemeClr val="dk1"/>
                </a:solidFill>
                <a:latin typeface="Roboto"/>
                <a:ea typeface="Roboto"/>
              </a:rPr>
              <a:t> </a:t>
            </a:r>
            <a:r>
              <a:rPr b="1" i="1" lang="tr-TR" sz="1200" spc="-1" strike="noStrike">
                <a:solidFill>
                  <a:schemeClr val="dk1"/>
                </a:solidFill>
                <a:latin typeface="Roboto"/>
                <a:ea typeface="Roboto"/>
              </a:rPr>
              <a:t>UsersListViewModel</a:t>
            </a:r>
            <a:r>
              <a:rPr b="0" lang="tr-TR" sz="1200" spc="-1" strike="noStrike">
                <a:solidFill>
                  <a:schemeClr val="dk1"/>
                </a:solidFill>
                <a:latin typeface="Roboto"/>
                <a:ea typeface="Roboto"/>
              </a:rPr>
              <a:t> eklememiz gerekmektedir. Aşağıdaki gibi bir görüntü ortaya çıkmış olacaktır.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Projemizi arayüz katmanını seçtikten sonra çalıştıralım ve ilgili oluşturduğumuz index yapısına gidelim. Önce controller ismi ve daha sonra metodun ismi şeklinde yazalım ve veritabanındaki Product verilerine ulaştığımızı görelim.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81"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Kullanıcı İşlem Aksiyonlarının Tasarlanması ve View</a:t>
            </a:r>
            <a:endParaRPr b="0" lang="tr-TR" sz="1800" spc="-1" strike="noStrike">
              <a:solidFill>
                <a:srgbClr val="000000"/>
              </a:solidFill>
              <a:latin typeface="Arial"/>
            </a:endParaRPr>
          </a:p>
        </p:txBody>
      </p:sp>
      <p:sp>
        <p:nvSpPr>
          <p:cNvPr id="682" name="Resim 1"/>
          <p:cNvSpPr/>
          <p:nvPr/>
        </p:nvSpPr>
        <p:spPr>
          <a:xfrm>
            <a:off x="3129120" y="2678040"/>
            <a:ext cx="3071880" cy="8280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83" name="Resim 1"/>
          <p:cNvSpPr/>
          <p:nvPr/>
        </p:nvSpPr>
        <p:spPr>
          <a:xfrm>
            <a:off x="1575360" y="3780720"/>
            <a:ext cx="6179760" cy="33444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13367c"/>
            </a:gs>
            <a:gs pos="100000">
              <a:srgbClr val="0a1d42"/>
            </a:gs>
          </a:gsLst>
          <a:lin ang="5400000"/>
        </a:gradFill>
      </p:bgPr>
    </p:bg>
    <p:spTree>
      <p:nvGrpSpPr>
        <p:cNvPr id="1" name=""/>
        <p:cNvGrpSpPr/>
        <p:nvPr/>
      </p:nvGrpSpPr>
      <p:grpSpPr>
        <a:xfrm>
          <a:off x="0" y="0"/>
          <a:ext cx="0" cy="0"/>
          <a:chOff x="0" y="0"/>
          <a:chExt cx="0" cy="0"/>
        </a:xfrm>
      </p:grpSpPr>
      <p:sp>
        <p:nvSpPr>
          <p:cNvPr id="353" name="PlaceHolder 1"/>
          <p:cNvSpPr>
            <a:spLocks noGrp="1"/>
          </p:cNvSpPr>
          <p:nvPr>
            <p:ph/>
          </p:nvPr>
        </p:nvSpPr>
        <p:spPr>
          <a:xfrm>
            <a:off x="720000" y="1104840"/>
            <a:ext cx="7890120" cy="3409920"/>
          </a:xfrm>
          <a:prstGeom prst="rect">
            <a:avLst/>
          </a:prstGeom>
          <a:noFill/>
          <a:ln w="0">
            <a:noFill/>
          </a:ln>
        </p:spPr>
        <p:txBody>
          <a:bodyPr lIns="91440" rIns="91440" tIns="91440" bIns="91440" anchor="t">
            <a:noAutofit/>
          </a:bodyPr>
          <a:p>
            <a:pPr indent="0">
              <a:lnSpc>
                <a:spcPct val="100000"/>
              </a:lnSpc>
              <a:spcAft>
                <a:spcPts val="1599"/>
              </a:spcAft>
              <a:buNone/>
              <a:tabLst>
                <a:tab algn="l" pos="0"/>
              </a:tabLst>
            </a:pPr>
            <a:r>
              <a:rPr b="0" lang="tr-TR" sz="1200" spc="-1" strike="noStrike">
                <a:solidFill>
                  <a:schemeClr val="dk1"/>
                </a:solidFill>
                <a:latin typeface="Roboto"/>
                <a:ea typeface="Roboto"/>
              </a:rPr>
              <a:t>Her ne kadar daha öncesinde şirket içinde bir deneyimim olmuş olsa da yeniden geri dönmek ve daha karmaşık işler ile iç içe olacak olmanın vermiş olduğu heyecan ve stresten kaynaklı bir yeniden alışma sürecinden geçtim. Çalışma arkadaşlarımın da bana bu noktada olan katkıları çok önemli ve güzeldi.</a:t>
            </a:r>
            <a:endParaRPr b="0" lang="tr-TR" sz="1200" spc="-1" strike="noStrike">
              <a:solidFill>
                <a:srgbClr val="000000"/>
              </a:solidFill>
              <a:latin typeface="Arial"/>
            </a:endParaRPr>
          </a:p>
          <a:p>
            <a:pPr indent="0">
              <a:lnSpc>
                <a:spcPct val="100000"/>
              </a:lnSpc>
              <a:spcAft>
                <a:spcPts val="1599"/>
              </a:spcAft>
              <a:buNone/>
              <a:tabLst>
                <a:tab algn="l" pos="0"/>
              </a:tabLst>
            </a:pPr>
            <a:r>
              <a:rPr b="0" lang="tr-TR" sz="1200" spc="-1" strike="noStrike">
                <a:solidFill>
                  <a:schemeClr val="dk1"/>
                </a:solidFill>
                <a:latin typeface="Roboto"/>
                <a:ea typeface="Roboto"/>
              </a:rPr>
              <a:t>Projem için yapmış olduğumuz toplantı sürecinde bana projede bulunması gereken yapılar, projede kullanılacak teknolojiler, sistemsel kavramlar, sistemin işleyişi ve mantığı hakkında konuşuldu. Projemi daha iyi anlamak amacıyla bana bir proje dokümantasyonu verildi. Dokümantasyon içerisinde istenilen isterler doğrultusunda geliştirmelerimi yapmam istendi.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Çalışacağım proje ile ilgili teorik olarak giriş seviyesinde gerekli bilgiler proje yöneticisi tarafından anlatıldı. Bunlar: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Proje ne işe yarayacak? Kullanıcılara nasıl bir kolaylık getirecek?</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Hangi amaçlar doğrultusunda kullanılacak?</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Kullanıcı kitlesi kimler olacak?</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Hangi sorunları, kaç farklı metotlar ile çözebilecek? </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Projenin geliştirilmesinde kullanılacak teknolojiler nelerdir?</a:t>
            </a: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p:txBody>
      </p:sp>
      <p:sp>
        <p:nvSpPr>
          <p:cNvPr id="354" name="Google Shape;701;p28"/>
          <p:cNvSpPr/>
          <p:nvPr/>
        </p:nvSpPr>
        <p:spPr>
          <a:xfrm>
            <a:off x="720000" y="532080"/>
            <a:ext cx="7703640" cy="572400"/>
          </a:xfrm>
          <a:prstGeom prst="rect">
            <a:avLst/>
          </a:prstGeom>
          <a:noFill/>
          <a:ln w="0">
            <a:noFill/>
          </a:ln>
        </p:spPr>
        <p:style>
          <a:lnRef idx="0"/>
          <a:fillRef idx="0"/>
          <a:effectRef idx="0"/>
          <a:fontRef idx="minor"/>
        </p:style>
        <p:txBody>
          <a:bodyPr tIns="91440" bIns="91440" anchor="t">
            <a:noAutofit/>
          </a:bodyPr>
          <a:p>
            <a:pPr>
              <a:lnSpc>
                <a:spcPct val="100000"/>
              </a:lnSpc>
            </a:pPr>
            <a:r>
              <a:rPr b="0" lang="tr-TR" sz="2800" spc="-1" strike="noStrike">
                <a:solidFill>
                  <a:schemeClr val="accent1">
                    <a:lumMod val="75000"/>
                  </a:schemeClr>
                </a:solidFill>
                <a:latin typeface="Oswald"/>
                <a:ea typeface="Oswald"/>
              </a:rPr>
              <a:t>02 Oryantasyon ve Temel Eğitimler</a:t>
            </a:r>
            <a:endParaRPr b="0" lang="tr-TR" sz="2800" spc="-1" strike="noStrike">
              <a:solidFill>
                <a:srgbClr val="ffffff"/>
              </a:solidFill>
              <a:latin typeface="Arial"/>
            </a:endParaRPr>
          </a:p>
        </p:txBody>
      </p:sp>
    </p:spTree>
  </p:cSld>
  <p:transition spd="slow">
    <p:wipe dir="l"/>
  </p:transition>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p:nvPr>
        </p:nvSpPr>
        <p:spPr>
          <a:xfrm>
            <a:off x="720000" y="1104840"/>
            <a:ext cx="3465720" cy="3723120"/>
          </a:xfrm>
          <a:prstGeom prst="rect">
            <a:avLst/>
          </a:prstGeom>
          <a:noFill/>
          <a:ln w="0">
            <a:noFill/>
          </a:ln>
        </p:spPr>
        <p:txBody>
          <a:bodyPr lIns="91440" rIns="91440" tIns="91440" bIns="91440" anchor="t">
            <a:noAutofit/>
          </a:bodyPr>
          <a:p>
            <a:pPr marL="152280" indent="0">
              <a:lnSpc>
                <a:spcPct val="100000"/>
              </a:lnSpc>
              <a:buNone/>
              <a:tabLst>
                <a:tab algn="l" pos="0"/>
              </a:tabLst>
            </a:pPr>
            <a:r>
              <a:rPr b="0" i="1" lang="tr-TR" sz="1200" spc="-1" strike="noStrike">
                <a:solidFill>
                  <a:schemeClr val="dk1"/>
                </a:solidFill>
                <a:latin typeface="Roboto"/>
                <a:ea typeface="Roboto"/>
              </a:rPr>
              <a:t>Kullanıcı İşlem Görüntüleme ve Listeleme View Tasarımı:</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Ekranımızda artık Users verilerini görmüş bulunmaktayız. DataTables sınıfı ile tablo tasarımlarını kullanmak çok daha kolay hale geliyor.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1" lang="tr-TR" sz="1200" spc="-1" strike="noStrike">
                <a:solidFill>
                  <a:schemeClr val="dk1"/>
                </a:solidFill>
                <a:latin typeface="Roboto"/>
                <a:ea typeface="Roboto"/>
              </a:rPr>
              <a:t>Foreach</a:t>
            </a:r>
            <a:r>
              <a:rPr b="0" lang="tr-TR" sz="1200" spc="-1" strike="noStrike">
                <a:solidFill>
                  <a:schemeClr val="dk1"/>
                </a:solidFill>
                <a:latin typeface="Roboto"/>
                <a:ea typeface="Roboto"/>
              </a:rPr>
              <a:t> döngüsü var olan bir dizi ya da koleksiyonun her bir elemanı için döngü içerisinde yer alan kodların çalıştırılmasını sağlayan döngü mekanizmasıdır. Benimde var olan tablomda döngüsel olarak listelemek istediğim verileri bu şekilde kullanıyorum.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Aynı zamanda </a:t>
            </a:r>
            <a:r>
              <a:rPr b="0" i="1" lang="tr-TR" sz="1200" spc="-1" strike="noStrike">
                <a:solidFill>
                  <a:schemeClr val="dk1"/>
                </a:solidFill>
                <a:latin typeface="Roboto"/>
                <a:ea typeface="Roboto"/>
              </a:rPr>
              <a:t>a href</a:t>
            </a:r>
            <a:r>
              <a:rPr b="0" lang="tr-TR" sz="1200" spc="-1" strike="noStrike">
                <a:solidFill>
                  <a:schemeClr val="dk1"/>
                </a:solidFill>
                <a:latin typeface="Roboto"/>
                <a:ea typeface="Roboto"/>
              </a:rPr>
              <a:t> link kullanarak </a:t>
            </a:r>
            <a:r>
              <a:rPr b="1" i="1" lang="tr-TR" sz="1200" spc="-1" strike="noStrike">
                <a:solidFill>
                  <a:schemeClr val="dk1"/>
                </a:solidFill>
                <a:latin typeface="Roboto"/>
                <a:ea typeface="Roboto"/>
              </a:rPr>
              <a:t>silme</a:t>
            </a:r>
            <a:r>
              <a:rPr b="0" lang="tr-TR" sz="1200" spc="-1" strike="noStrike">
                <a:solidFill>
                  <a:schemeClr val="dk1"/>
                </a:solidFill>
                <a:latin typeface="Roboto"/>
                <a:ea typeface="Roboto"/>
              </a:rPr>
              <a:t> ve </a:t>
            </a:r>
            <a:r>
              <a:rPr b="1" i="1" lang="tr-TR" sz="1200" spc="-1" strike="noStrike">
                <a:solidFill>
                  <a:schemeClr val="dk1"/>
                </a:solidFill>
                <a:latin typeface="Roboto"/>
                <a:ea typeface="Roboto"/>
              </a:rPr>
              <a:t>güncelleme</a:t>
            </a:r>
            <a:r>
              <a:rPr b="0" lang="tr-TR" sz="1200" spc="-1" strike="noStrike">
                <a:solidFill>
                  <a:schemeClr val="dk1"/>
                </a:solidFill>
                <a:latin typeface="Roboto"/>
                <a:ea typeface="Roboto"/>
              </a:rPr>
              <a:t>, </a:t>
            </a:r>
            <a:r>
              <a:rPr b="0" i="1" lang="tr-TR" sz="1200" spc="-1" strike="noStrike">
                <a:solidFill>
                  <a:schemeClr val="dk1"/>
                </a:solidFill>
                <a:latin typeface="Roboto"/>
                <a:ea typeface="Roboto"/>
              </a:rPr>
              <a:t>button type</a:t>
            </a:r>
            <a:r>
              <a:rPr b="0" lang="tr-TR" sz="1200" spc="-1" strike="noStrike">
                <a:solidFill>
                  <a:schemeClr val="dk1"/>
                </a:solidFill>
                <a:latin typeface="Roboto"/>
                <a:ea typeface="Roboto"/>
              </a:rPr>
              <a:t> ile ise </a:t>
            </a:r>
            <a:r>
              <a:rPr b="1" i="1" lang="tr-TR" sz="1200" spc="-1" strike="noStrike">
                <a:solidFill>
                  <a:schemeClr val="dk1"/>
                </a:solidFill>
                <a:latin typeface="Roboto"/>
                <a:ea typeface="Roboto"/>
              </a:rPr>
              <a:t>ekleme</a:t>
            </a:r>
            <a:r>
              <a:rPr b="0" lang="tr-TR" sz="1200" spc="-1" strike="noStrike">
                <a:solidFill>
                  <a:schemeClr val="dk1"/>
                </a:solidFill>
                <a:latin typeface="Roboto"/>
                <a:ea typeface="Roboto"/>
              </a:rPr>
              <a:t> işlemlerimi yaptığım yerdir.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85"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Kullanıcı İşlem Aksiyonlarının Tasarlanması ve View</a:t>
            </a:r>
            <a:endParaRPr b="0" lang="tr-TR" sz="1800" spc="-1" strike="noStrike">
              <a:solidFill>
                <a:srgbClr val="000000"/>
              </a:solidFill>
              <a:latin typeface="Arial"/>
            </a:endParaRPr>
          </a:p>
        </p:txBody>
      </p:sp>
      <p:pic>
        <p:nvPicPr>
          <p:cNvPr id="686" name="Resim 1" descr=""/>
          <p:cNvPicPr/>
          <p:nvPr/>
        </p:nvPicPr>
        <p:blipFill>
          <a:blip r:embed="rId1"/>
          <a:stretch/>
        </p:blipFill>
        <p:spPr>
          <a:xfrm>
            <a:off x="4298040" y="1141200"/>
            <a:ext cx="4312080" cy="3686760"/>
          </a:xfrm>
          <a:prstGeom prst="rect">
            <a:avLst/>
          </a:prstGeom>
          <a:ln w="0">
            <a:noFill/>
          </a:ln>
        </p:spPr>
      </p:pic>
    </p:spTree>
  </p:cSld>
  <p:transition spd="slow">
    <p:wipe dir="l"/>
  </p:transition>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p:nvPr>
        </p:nvSpPr>
        <p:spPr>
          <a:xfrm>
            <a:off x="5614920" y="1250640"/>
            <a:ext cx="3114360" cy="353520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Kullanıcı İşlem Ekleme View Tasarımı:</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Projemin birçok noktasında kullanacağım Bootstrap Modal Popup yapısı ile ekleme işlemini gerçekleştireceğim.. Bu yapı ile ekleme işlemi yapmak istememde ki amaç fazladan view oluşturmadan karmaşayı önlemektir.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lang="tr-TR" sz="1200" spc="-1" strike="noStrike">
                <a:solidFill>
                  <a:schemeClr val="dk1"/>
                </a:solidFill>
                <a:latin typeface="Roboto"/>
                <a:ea typeface="Roboto"/>
              </a:rPr>
              <a:t>Bootstrap Modal Popup</a:t>
            </a: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Bootstrap’in modal öğesi responsive ve fonksiyonel yapısıyla günümüz arayüz kütüphaneleri arasında en dikkat çekici componentlerden biridir. Bu parçalara sırasıyla modal-header, modal-body ve modal-footer classlarıyla ilişkilendirilmiştir.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88"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Kullanıcı İşlem Aksiyonlarının Tasarlanması ve View</a:t>
            </a:r>
            <a:endParaRPr b="0" lang="tr-TR" sz="1800" spc="-1" strike="noStrike">
              <a:solidFill>
                <a:srgbClr val="000000"/>
              </a:solidFill>
              <a:latin typeface="Arial"/>
            </a:endParaRPr>
          </a:p>
        </p:txBody>
      </p:sp>
      <p:sp>
        <p:nvSpPr>
          <p:cNvPr id="689" name="Resim 1"/>
          <p:cNvSpPr/>
          <p:nvPr/>
        </p:nvSpPr>
        <p:spPr>
          <a:xfrm>
            <a:off x="720000" y="1141200"/>
            <a:ext cx="4823280" cy="37288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p:nvPr>
        </p:nvSpPr>
        <p:spPr>
          <a:xfrm>
            <a:off x="720000" y="1104840"/>
            <a:ext cx="3708720" cy="386676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Kullanıcı İşlem Güncelleme View Tasarımı:</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Kullanıcı İşlem sayfası içerisindeki form da her kullanıcının erişiminin olduğu düzenle butonu ile kullanıcılar bilgilerini güncelleyebileceklerdir. Şimdi Kullanıcı Güncelle sayfasının kodlarını inceleyelim. Sonrasında </a:t>
            </a:r>
            <a:r>
              <a:rPr b="0" i="1" lang="tr-TR" sz="1200" spc="-1" strike="noStrike">
                <a:solidFill>
                  <a:schemeClr val="dk1"/>
                </a:solidFill>
                <a:latin typeface="Roboto"/>
                <a:ea typeface="Roboto"/>
              </a:rPr>
              <a:t>layout null</a:t>
            </a:r>
            <a:r>
              <a:rPr b="0" lang="tr-TR" sz="1200" spc="-1" strike="noStrike">
                <a:solidFill>
                  <a:schemeClr val="dk1"/>
                </a:solidFill>
                <a:latin typeface="Roboto"/>
                <a:ea typeface="Roboto"/>
              </a:rPr>
              <a:t> ile herhangi bir layout kullanmayacağını belirtiyorum.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Kullanıcı bilgileri controller üzerinden id değerine göre getiriliyor ve sonrasında id’ye göre çekilen veriler Html BeginForm üzerinde güncellenebiliyor. Id değerinin değiştirilmemesini istediğimden onu readonly olarak sadece görüntülenebilir şekilde ayarladım.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i="1" lang="tr-TR" sz="1200" spc="-1" strike="noStrike">
                <a:solidFill>
                  <a:schemeClr val="dk1"/>
                </a:solidFill>
                <a:latin typeface="Roboto"/>
                <a:ea typeface="Roboto"/>
              </a:rPr>
              <a:t>Kullanıcı Silme View Tasarımı:</a:t>
            </a:r>
            <a:r>
              <a:rPr b="1"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Kullanıcı silme olayı sadece controller tarafında gerçekleşen ve bir arayüze ihtiyaç duymayan aksiyondur.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691"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Kullanıcı İşlem Aksiyonlarının Tasarlanması ve View</a:t>
            </a:r>
            <a:endParaRPr b="0" lang="tr-TR" sz="1800" spc="-1" strike="noStrike">
              <a:solidFill>
                <a:srgbClr val="000000"/>
              </a:solidFill>
              <a:latin typeface="Arial"/>
            </a:endParaRPr>
          </a:p>
        </p:txBody>
      </p:sp>
      <p:sp>
        <p:nvSpPr>
          <p:cNvPr id="692" name="Resim 1"/>
          <p:cNvSpPr/>
          <p:nvPr/>
        </p:nvSpPr>
        <p:spPr>
          <a:xfrm>
            <a:off x="4498920" y="1430640"/>
            <a:ext cx="4422240" cy="1418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93" name="Resim 1"/>
          <p:cNvSpPr/>
          <p:nvPr/>
        </p:nvSpPr>
        <p:spPr>
          <a:xfrm>
            <a:off x="5155920" y="1672560"/>
            <a:ext cx="3107880" cy="74736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94" name="Resim 1"/>
          <p:cNvSpPr/>
          <p:nvPr/>
        </p:nvSpPr>
        <p:spPr>
          <a:xfrm>
            <a:off x="4627800" y="2519640"/>
            <a:ext cx="4164120" cy="222912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800" spc="-1" strike="noStrike">
                <a:solidFill>
                  <a:schemeClr val="dk1"/>
                </a:solidFill>
                <a:latin typeface="Oswald"/>
                <a:ea typeface="Oswald"/>
              </a:rPr>
              <a:t>Kullanıcı İşlem Arayüz Sayfaları</a:t>
            </a:r>
            <a:endParaRPr b="0" lang="tr-TR" sz="1800" spc="-1" strike="noStrike">
              <a:solidFill>
                <a:srgbClr val="000000"/>
              </a:solidFill>
              <a:latin typeface="Arial"/>
            </a:endParaRPr>
          </a:p>
        </p:txBody>
      </p:sp>
      <p:sp>
        <p:nvSpPr>
          <p:cNvPr id="696" name="Resim 1"/>
          <p:cNvSpPr/>
          <p:nvPr/>
        </p:nvSpPr>
        <p:spPr>
          <a:xfrm>
            <a:off x="905760" y="1226520"/>
            <a:ext cx="3744360" cy="17514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97" name="Resim 1"/>
          <p:cNvSpPr/>
          <p:nvPr/>
        </p:nvSpPr>
        <p:spPr>
          <a:xfrm>
            <a:off x="4650480" y="1226520"/>
            <a:ext cx="3667320" cy="175140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698" name="Resim 1"/>
          <p:cNvSpPr/>
          <p:nvPr/>
        </p:nvSpPr>
        <p:spPr>
          <a:xfrm>
            <a:off x="2854800" y="2978640"/>
            <a:ext cx="3620880" cy="176040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p:nvPr>
        </p:nvSpPr>
        <p:spPr>
          <a:xfrm>
            <a:off x="720000" y="1104840"/>
            <a:ext cx="8030880" cy="130932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Sayfamızda olması gereken diğer bir bölümde Dava Listesi alanımdır. Burada yine Kullanıcı İşlem kısmı gibi kodlanacaktır.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HttpGet ve HttpPost metotları altında oluşturulmuş aksiyonlarımız ve diğer aksiyonlarımız bulunmakta. Sırasıyla aksiyonlarımızı kodlayıp açıklayalım.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700"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Dava Listesi Aksiyonlarının Tasarlanması ve View</a:t>
            </a:r>
            <a:endParaRPr b="0" lang="tr-TR" sz="1600" spc="-1" strike="noStrike">
              <a:solidFill>
                <a:srgbClr val="000000"/>
              </a:solidFill>
              <a:latin typeface="Arial"/>
            </a:endParaRPr>
          </a:p>
        </p:txBody>
      </p:sp>
      <p:sp>
        <p:nvSpPr>
          <p:cNvPr id="701" name="Resim 1"/>
          <p:cNvSpPr/>
          <p:nvPr/>
        </p:nvSpPr>
        <p:spPr>
          <a:xfrm>
            <a:off x="2387880" y="2616840"/>
            <a:ext cx="4554000" cy="199512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Dava Listesi Aksiyonlarının Tasarlanması ve View</a:t>
            </a:r>
            <a:endParaRPr b="0" lang="tr-TR" sz="1600" spc="-1" strike="noStrike">
              <a:solidFill>
                <a:srgbClr val="000000"/>
              </a:solidFill>
              <a:latin typeface="Arial"/>
            </a:endParaRPr>
          </a:p>
        </p:txBody>
      </p:sp>
      <p:sp>
        <p:nvSpPr>
          <p:cNvPr id="703" name="Resim 1"/>
          <p:cNvSpPr/>
          <p:nvPr/>
        </p:nvSpPr>
        <p:spPr>
          <a:xfrm>
            <a:off x="979560" y="1183320"/>
            <a:ext cx="2736360" cy="13510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04" name="Resim 1"/>
          <p:cNvSpPr/>
          <p:nvPr/>
        </p:nvSpPr>
        <p:spPr>
          <a:xfrm>
            <a:off x="979560" y="2534760"/>
            <a:ext cx="4126680" cy="130644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05" name="Resim 1"/>
          <p:cNvSpPr/>
          <p:nvPr/>
        </p:nvSpPr>
        <p:spPr>
          <a:xfrm>
            <a:off x="6237720" y="1108800"/>
            <a:ext cx="2445840" cy="225036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06" name="Metin Yer Tutucusu 1"/>
          <p:cNvSpPr/>
          <p:nvPr/>
        </p:nvSpPr>
        <p:spPr>
          <a:xfrm>
            <a:off x="774720" y="3841560"/>
            <a:ext cx="4536720" cy="118620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0" i="1" lang="tr-TR" sz="1050" spc="-1" strike="noStrike">
                <a:solidFill>
                  <a:schemeClr val="dk1"/>
                </a:solidFill>
                <a:latin typeface="Roboto"/>
                <a:ea typeface="Roboto"/>
              </a:rPr>
              <a:t>CaseService ve PaidDamagesService</a:t>
            </a:r>
            <a:r>
              <a:rPr b="0" lang="tr-TR" sz="1050" spc="-1" strike="noStrike">
                <a:solidFill>
                  <a:schemeClr val="dk1"/>
                </a:solidFill>
                <a:latin typeface="Roboto"/>
                <a:ea typeface="Roboto"/>
              </a:rPr>
              <a:t> üzerinden o modele ekleme işlemini yapmaktır. İf ve else if içerisinde bunların gelen değerlerinin null olup olmadığının kontrolü yapılmaktadır. Bunun amacı aynı view içerisinde farklı tablo alanlarında işlem yapmak istememden kaynaklıdır.</a:t>
            </a:r>
            <a:endParaRPr b="0" lang="tr-TR" sz="1050" spc="-1" strike="noStrike">
              <a:solidFill>
                <a:srgbClr val="ffffff"/>
              </a:solidFill>
              <a:latin typeface="Arial"/>
            </a:endParaRPr>
          </a:p>
          <a:p>
            <a:pPr marL="152280">
              <a:lnSpc>
                <a:spcPct val="100000"/>
              </a:lnSpc>
              <a:tabLst>
                <a:tab algn="l" pos="0"/>
              </a:tabLst>
            </a:pPr>
            <a:r>
              <a:rPr b="0" lang="tr-TR" sz="1200" spc="-1" strike="noStrike">
                <a:solidFill>
                  <a:schemeClr val="dk1"/>
                </a:solidFill>
                <a:latin typeface="Roboto"/>
                <a:ea typeface="Roboto"/>
              </a:rPr>
              <a:t> </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p:txBody>
      </p:sp>
      <p:sp>
        <p:nvSpPr>
          <p:cNvPr id="707" name="Metin Yer Tutucusu 1"/>
          <p:cNvSpPr/>
          <p:nvPr/>
        </p:nvSpPr>
        <p:spPr>
          <a:xfrm>
            <a:off x="6114960" y="3359520"/>
            <a:ext cx="2717280" cy="142812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0" lang="tr-TR" sz="1050" spc="-1" strike="noStrike">
                <a:solidFill>
                  <a:schemeClr val="dk1"/>
                </a:solidFill>
                <a:latin typeface="Roboto"/>
                <a:ea typeface="Roboto"/>
              </a:rPr>
              <a:t>Tabloda güncelleme işlemi için seçtiğimiz kişiye ait Id değerini alacak ve ikinci aksiyonum bu Id değerine karşılık gelen kullanıcının değiştirilmesi veya güncellenmesi gereken bilgilerini güncelleyip yeniden sayfamda ki tabloda listeleyecek. </a:t>
            </a:r>
            <a:endParaRPr b="0" lang="tr-TR" sz="1050" spc="-1" strike="noStrike">
              <a:solidFill>
                <a:srgbClr val="ffffff"/>
              </a:solidFill>
              <a:latin typeface="Arial"/>
            </a:endParaRPr>
          </a:p>
          <a:p>
            <a:pPr marL="152280">
              <a:lnSpc>
                <a:spcPct val="100000"/>
              </a:lnSpc>
              <a:tabLst>
                <a:tab algn="l" pos="0"/>
              </a:tabLst>
            </a:pPr>
            <a:r>
              <a:rPr b="0" lang="tr-TR" sz="1200" spc="-1" strike="noStrike">
                <a:solidFill>
                  <a:schemeClr val="dk1"/>
                </a:solidFill>
                <a:latin typeface="Roboto"/>
                <a:ea typeface="Roboto"/>
              </a:rPr>
              <a:t> </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p:txBody>
      </p:sp>
      <p:sp>
        <p:nvSpPr>
          <p:cNvPr id="708" name="Metin Yer Tutucusu 1"/>
          <p:cNvSpPr/>
          <p:nvPr/>
        </p:nvSpPr>
        <p:spPr>
          <a:xfrm>
            <a:off x="3605760" y="1484280"/>
            <a:ext cx="2703600" cy="81720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0" i="1" lang="tr-TR" sz="1050" spc="-1" strike="noStrike">
                <a:solidFill>
                  <a:schemeClr val="dk1"/>
                </a:solidFill>
                <a:latin typeface="Roboto"/>
                <a:ea typeface="Roboto"/>
              </a:rPr>
              <a:t>Case ve Paid Damages</a:t>
            </a:r>
            <a:r>
              <a:rPr b="0" lang="tr-TR" sz="1050" spc="-1" strike="noStrike">
                <a:solidFill>
                  <a:schemeClr val="dk1"/>
                </a:solidFill>
                <a:latin typeface="Roboto"/>
                <a:ea typeface="Roboto"/>
              </a:rPr>
              <a:t> tablolarıma ulaşarak aldığım verilerin tümünü </a:t>
            </a:r>
            <a:r>
              <a:rPr b="0" i="1" lang="tr-TR" sz="1050" spc="-1" strike="noStrike">
                <a:solidFill>
                  <a:schemeClr val="dk1"/>
                </a:solidFill>
                <a:latin typeface="Roboto"/>
                <a:ea typeface="Roboto"/>
              </a:rPr>
              <a:t>TableListViewModel </a:t>
            </a:r>
            <a:r>
              <a:rPr b="0" lang="tr-TR" sz="1050" spc="-1" strike="noStrike">
                <a:solidFill>
                  <a:schemeClr val="dk1"/>
                </a:solidFill>
                <a:latin typeface="Roboto"/>
                <a:ea typeface="Roboto"/>
              </a:rPr>
              <a:t>ile listelemek ve görüntüleme işlemimin kodunu yazdım. </a:t>
            </a:r>
            <a:endParaRPr b="0" lang="tr-TR" sz="1050" spc="-1" strike="noStrike">
              <a:solidFill>
                <a:srgbClr val="ffffff"/>
              </a:solidFill>
              <a:latin typeface="Arial"/>
            </a:endParaRPr>
          </a:p>
          <a:p>
            <a:pPr marL="152280">
              <a:lnSpc>
                <a:spcPct val="100000"/>
              </a:lnSpc>
              <a:tabLst>
                <a:tab algn="l" pos="0"/>
              </a:tabLst>
            </a:pPr>
            <a:r>
              <a:rPr b="0" lang="tr-TR" sz="1200" spc="-1" strike="noStrike">
                <a:solidFill>
                  <a:schemeClr val="dk1"/>
                </a:solidFill>
                <a:latin typeface="Roboto"/>
                <a:ea typeface="Roboto"/>
              </a:rPr>
              <a:t> </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p:txBody>
      </p:sp>
    </p:spTree>
  </p:cSld>
  <p:transition spd="slow">
    <p:wipe dir="l"/>
  </p:transition>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p:nvPr>
        </p:nvSpPr>
        <p:spPr>
          <a:xfrm>
            <a:off x="720000" y="1104840"/>
            <a:ext cx="3494520" cy="377064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Dava Listesi Görüntüleme ve Listeleme View Tasarımı:</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Tablomuza dökümantasyon kurallarına uygun şekilde </a:t>
            </a:r>
            <a:r>
              <a:rPr b="1" lang="tr-TR" sz="1200" spc="-1" strike="noStrike">
                <a:solidFill>
                  <a:schemeClr val="dk1"/>
                </a:solidFill>
                <a:latin typeface="Roboto"/>
                <a:ea typeface="Roboto"/>
              </a:rPr>
              <a:t>Case</a:t>
            </a:r>
            <a:r>
              <a:rPr b="0" lang="tr-TR" sz="1200" spc="-1" strike="noStrike">
                <a:solidFill>
                  <a:schemeClr val="dk1"/>
                </a:solidFill>
                <a:latin typeface="Roboto"/>
                <a:ea typeface="Roboto"/>
              </a:rPr>
              <a:t> tablosu verilerini çekmek istiyoruz bunuda yine @foreach Model razor yapısı ile yapıyoruz. Bu şekilde DataTables sınıfı ile tablo tasarımlarını kullanmak çok daha kolay hale geliyor.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lang="tr-TR" sz="1200" spc="-1" strike="noStrike">
                <a:solidFill>
                  <a:schemeClr val="dk1"/>
                </a:solidFill>
                <a:latin typeface="Roboto"/>
                <a:ea typeface="Roboto"/>
              </a:rPr>
              <a:t>Foreach</a:t>
            </a:r>
            <a:r>
              <a:rPr b="0" lang="tr-TR" sz="1200" spc="-1" strike="noStrike">
                <a:solidFill>
                  <a:schemeClr val="dk1"/>
                </a:solidFill>
                <a:latin typeface="Roboto"/>
                <a:ea typeface="Roboto"/>
              </a:rPr>
              <a:t> döngüsü var olan bir dizi ya da koleksiyonun her bir elemanı için döngü içerisinde yer alan kodların çalıştırılmasını sağlayan döngü mekanizmasıdır. Benimde var olan tablomda döngüsel olarak listelemek istediğim verileri bu şekilde kullanıyorum. </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Aynı zamanda </a:t>
            </a:r>
            <a:r>
              <a:rPr b="0" i="1" lang="tr-TR" sz="1200" spc="-1" strike="noStrike">
                <a:solidFill>
                  <a:schemeClr val="dk1"/>
                </a:solidFill>
                <a:latin typeface="Roboto"/>
                <a:ea typeface="Roboto"/>
              </a:rPr>
              <a:t>a href</a:t>
            </a:r>
            <a:r>
              <a:rPr b="0" lang="tr-TR" sz="1200" spc="-1" strike="noStrike">
                <a:solidFill>
                  <a:schemeClr val="dk1"/>
                </a:solidFill>
                <a:latin typeface="Roboto"/>
                <a:ea typeface="Roboto"/>
              </a:rPr>
              <a:t> link kullanarak </a:t>
            </a:r>
            <a:r>
              <a:rPr b="1" i="1" lang="tr-TR" sz="1200" spc="-1" strike="noStrike">
                <a:solidFill>
                  <a:schemeClr val="dk1"/>
                </a:solidFill>
                <a:latin typeface="Roboto"/>
                <a:ea typeface="Roboto"/>
              </a:rPr>
              <a:t>silme</a:t>
            </a:r>
            <a:r>
              <a:rPr b="0" lang="tr-TR" sz="1200" spc="-1" strike="noStrike">
                <a:solidFill>
                  <a:schemeClr val="dk1"/>
                </a:solidFill>
                <a:latin typeface="Roboto"/>
                <a:ea typeface="Roboto"/>
              </a:rPr>
              <a:t> ve </a:t>
            </a:r>
            <a:r>
              <a:rPr b="1" i="1" lang="tr-TR" sz="1200" spc="-1" strike="noStrike">
                <a:solidFill>
                  <a:schemeClr val="dk1"/>
                </a:solidFill>
                <a:latin typeface="Roboto"/>
                <a:ea typeface="Roboto"/>
              </a:rPr>
              <a:t>güncelleme</a:t>
            </a:r>
            <a:r>
              <a:rPr b="0" lang="tr-TR" sz="1200" spc="-1" strike="noStrike">
                <a:solidFill>
                  <a:schemeClr val="dk1"/>
                </a:solidFill>
                <a:latin typeface="Roboto"/>
                <a:ea typeface="Roboto"/>
              </a:rPr>
              <a:t>, </a:t>
            </a:r>
            <a:r>
              <a:rPr b="0" i="1" lang="tr-TR" sz="1200" spc="-1" strike="noStrike">
                <a:solidFill>
                  <a:schemeClr val="dk1"/>
                </a:solidFill>
                <a:latin typeface="Roboto"/>
                <a:ea typeface="Roboto"/>
              </a:rPr>
              <a:t>button type</a:t>
            </a:r>
            <a:r>
              <a:rPr b="0" lang="tr-TR" sz="1200" spc="-1" strike="noStrike">
                <a:solidFill>
                  <a:schemeClr val="dk1"/>
                </a:solidFill>
                <a:latin typeface="Roboto"/>
                <a:ea typeface="Roboto"/>
              </a:rPr>
              <a:t> ile ise </a:t>
            </a:r>
            <a:r>
              <a:rPr b="1" i="1" lang="tr-TR" sz="1200" spc="-1" strike="noStrike">
                <a:solidFill>
                  <a:schemeClr val="dk1"/>
                </a:solidFill>
                <a:latin typeface="Roboto"/>
                <a:ea typeface="Roboto"/>
              </a:rPr>
              <a:t>ekleme</a:t>
            </a:r>
            <a:r>
              <a:rPr b="0" lang="tr-TR" sz="1200" spc="-1" strike="noStrike">
                <a:solidFill>
                  <a:schemeClr val="dk1"/>
                </a:solidFill>
                <a:latin typeface="Roboto"/>
                <a:ea typeface="Roboto"/>
              </a:rPr>
              <a:t> işlemlerimi yaptığım yerdir.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710"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Dava Listesi Aksiyonlarının Tasarlanması ve View</a:t>
            </a:r>
            <a:endParaRPr b="0" lang="tr-TR" sz="1600" spc="-1" strike="noStrike">
              <a:solidFill>
                <a:srgbClr val="000000"/>
              </a:solidFill>
              <a:latin typeface="Arial"/>
            </a:endParaRPr>
          </a:p>
        </p:txBody>
      </p:sp>
      <p:sp>
        <p:nvSpPr>
          <p:cNvPr id="711" name="Resim 1"/>
          <p:cNvSpPr/>
          <p:nvPr/>
        </p:nvSpPr>
        <p:spPr>
          <a:xfrm>
            <a:off x="4214880" y="1104840"/>
            <a:ext cx="4655520" cy="382032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p:nvPr>
        </p:nvSpPr>
        <p:spPr>
          <a:xfrm>
            <a:off x="720000" y="1104840"/>
            <a:ext cx="3982680" cy="359532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Dava Listesi Günceleme View Tasarımı:</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Model olarak hangi model üzerinden çalışsacağımı seçtim. Layout olarak Portal_Layout üzerinde çalıştığım için layout ekledim.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Projenin ana kodlarına geçmeden önce proje tasarımında sayfa içerisinde ki düzen ve görünüşün iyi olması açısından Bootstrap kütüphanesini ve bir form-box css ekliyorum. Bu adımları tamamladıktan sonra artık proje içerisindeki güncelleme kodlarımı ekleyebilirim.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Dava bilgileri controller üzerinden id değerine göre getiriliyor ve sonrasında id’ye göre çekilen veriler Html BeginForm üzerinde güncellenebiliyor. Id değerinin değiştirilmemesini istediğimden onu readonly olarak sadece görüntülenebilir şekilde ayarladım.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713"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Dava Listesi Aksiyonlarının Tasarlanması ve View</a:t>
            </a:r>
            <a:endParaRPr b="0" lang="tr-TR" sz="1600" spc="-1" strike="noStrike">
              <a:solidFill>
                <a:srgbClr val="000000"/>
              </a:solidFill>
              <a:latin typeface="Arial"/>
            </a:endParaRPr>
          </a:p>
        </p:txBody>
      </p:sp>
      <p:sp>
        <p:nvSpPr>
          <p:cNvPr id="714" name="Resim 1"/>
          <p:cNvSpPr/>
          <p:nvPr/>
        </p:nvSpPr>
        <p:spPr>
          <a:xfrm>
            <a:off x="4703040" y="1273320"/>
            <a:ext cx="4383360" cy="1422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15" name="Resim 1"/>
          <p:cNvSpPr/>
          <p:nvPr/>
        </p:nvSpPr>
        <p:spPr>
          <a:xfrm>
            <a:off x="5603400" y="1486800"/>
            <a:ext cx="2582280" cy="46080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16" name="Resim 1"/>
          <p:cNvSpPr/>
          <p:nvPr/>
        </p:nvSpPr>
        <p:spPr>
          <a:xfrm>
            <a:off x="5178960" y="2019240"/>
            <a:ext cx="3431520" cy="295344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p:nvPr>
        </p:nvSpPr>
        <p:spPr>
          <a:xfrm>
            <a:off x="720000" y="1104840"/>
            <a:ext cx="3687480" cy="359532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Dava ekleme add olayında modal popup yapısını biraz daha işlevsel hale getirmek ve dökümantasyona bağlı kalarak gerçekleştirmek gerekecektir.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İlk olarak sekmeli modal penceremin nasıl çalıştığı ile ilgili kodlara göz atalım.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Görüldüğü gibi modal yapımızı oluşturdum fakat farklılık olarak göze çarpan detay menü adında iki farklı penceremizin olmasıdır. Burada Modal penceremin hemen üst bölümünde </a:t>
            </a:r>
            <a:r>
              <a:rPr b="1" i="1" lang="tr-TR" sz="1200" spc="-1" strike="noStrike">
                <a:solidFill>
                  <a:schemeClr val="dk1"/>
                </a:solidFill>
                <a:latin typeface="Roboto"/>
                <a:ea typeface="Roboto"/>
              </a:rPr>
              <a:t>Dosya Bilgileri</a:t>
            </a:r>
            <a:r>
              <a:rPr b="0" lang="tr-TR" sz="1200" spc="-1" strike="noStrike">
                <a:solidFill>
                  <a:schemeClr val="dk1"/>
                </a:solidFill>
                <a:latin typeface="Roboto"/>
                <a:ea typeface="Roboto"/>
              </a:rPr>
              <a:t> ve </a:t>
            </a:r>
            <a:r>
              <a:rPr b="1" i="1" lang="tr-TR" sz="1200" spc="-1" strike="noStrike">
                <a:solidFill>
                  <a:schemeClr val="dk1"/>
                </a:solidFill>
                <a:latin typeface="Roboto"/>
                <a:ea typeface="Roboto"/>
              </a:rPr>
              <a:t>Ödenen Tazminat Bilgileri</a:t>
            </a:r>
            <a:r>
              <a:rPr b="0" lang="tr-TR" sz="1200" spc="-1" strike="noStrike">
                <a:solidFill>
                  <a:schemeClr val="dk1"/>
                </a:solidFill>
                <a:latin typeface="Roboto"/>
                <a:ea typeface="Roboto"/>
              </a:rPr>
              <a:t> adında iki sekme yer alıyor. Bunlar iki farklı tablo ve bir modal üzerinden kontrol ediliyor.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718"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Dava Listesi Aksiyonlarının Tasarlanması ve Kodlanması</a:t>
            </a:r>
            <a:endParaRPr b="0" lang="tr-TR" sz="1600" spc="-1" strike="noStrike">
              <a:solidFill>
                <a:srgbClr val="000000"/>
              </a:solidFill>
              <a:latin typeface="Arial"/>
            </a:endParaRPr>
          </a:p>
        </p:txBody>
      </p:sp>
      <p:sp>
        <p:nvSpPr>
          <p:cNvPr id="719" name="Resim 1"/>
          <p:cNvSpPr/>
          <p:nvPr/>
        </p:nvSpPr>
        <p:spPr>
          <a:xfrm>
            <a:off x="4484160" y="1367640"/>
            <a:ext cx="4453200" cy="18680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20" name="Resim 1"/>
          <p:cNvSpPr/>
          <p:nvPr/>
        </p:nvSpPr>
        <p:spPr>
          <a:xfrm>
            <a:off x="4484160" y="3305880"/>
            <a:ext cx="4453200" cy="130860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p:nvPr>
        </p:nvSpPr>
        <p:spPr>
          <a:xfrm>
            <a:off x="720000" y="1141200"/>
            <a:ext cx="3501720" cy="327420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Dava Listesi Ekleme View Tasarımı:</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u="sng">
                <a:solidFill>
                  <a:schemeClr val="dk1"/>
                </a:solidFill>
                <a:uFillTx/>
                <a:latin typeface="Roboto"/>
                <a:ea typeface="Roboto"/>
              </a:rPr>
              <a:t>Menü 1 Modal Dosya Bilgileri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Menü 1 ve Menü 2 olarak görmüş olduğumuz modal form yapısını sekmeli bir şekilde kullanarak oluşturmuş oldum. Burada dikkat etmemiz gereken kısım tablelistview kullanarak oluşturduğumuzdan dolayı form içerisinde hem </a:t>
            </a:r>
            <a:r>
              <a:rPr b="1" lang="tr-TR" sz="1200" spc="-1" strike="noStrike">
                <a:solidFill>
                  <a:schemeClr val="dk1"/>
                </a:solidFill>
                <a:latin typeface="Roboto"/>
                <a:ea typeface="Roboto"/>
              </a:rPr>
              <a:t>Case</a:t>
            </a:r>
            <a:r>
              <a:rPr b="0" lang="tr-TR" sz="1200" spc="-1" strike="noStrike">
                <a:solidFill>
                  <a:schemeClr val="dk1"/>
                </a:solidFill>
                <a:latin typeface="Roboto"/>
                <a:ea typeface="Roboto"/>
              </a:rPr>
              <a:t> hemde </a:t>
            </a:r>
            <a:r>
              <a:rPr b="1" lang="tr-TR" sz="1200" spc="-1" strike="noStrike">
                <a:solidFill>
                  <a:schemeClr val="dk1"/>
                </a:solidFill>
                <a:latin typeface="Roboto"/>
                <a:ea typeface="Roboto"/>
              </a:rPr>
              <a:t>Paid Damages</a:t>
            </a:r>
            <a:r>
              <a:rPr b="0" lang="tr-TR" sz="1200" spc="-1" strike="noStrike">
                <a:solidFill>
                  <a:schemeClr val="dk1"/>
                </a:solidFill>
                <a:latin typeface="Roboto"/>
                <a:ea typeface="Roboto"/>
              </a:rPr>
              <a:t> tablolarını kullanıyoruz.  Formda readonly, placeholder, dropdownlist,date şeklinde özelliklerinde tanımlandığını görüyoruz.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722"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Dava Listesi Aksiyonlarının Tasarlanması ve Kodlanması</a:t>
            </a:r>
            <a:endParaRPr b="0" lang="tr-TR" sz="1600" spc="-1" strike="noStrike">
              <a:solidFill>
                <a:srgbClr val="000000"/>
              </a:solidFill>
              <a:latin typeface="Arial"/>
            </a:endParaRPr>
          </a:p>
        </p:txBody>
      </p:sp>
      <p:sp>
        <p:nvSpPr>
          <p:cNvPr id="723" name="Resim 1"/>
          <p:cNvSpPr/>
          <p:nvPr/>
        </p:nvSpPr>
        <p:spPr>
          <a:xfrm>
            <a:off x="4313160" y="1141200"/>
            <a:ext cx="4578480" cy="32742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p:nvPr>
        </p:nvSpPr>
        <p:spPr>
          <a:xfrm>
            <a:off x="720000" y="1104840"/>
            <a:ext cx="7890120" cy="3409920"/>
          </a:xfrm>
          <a:prstGeom prst="rect">
            <a:avLst/>
          </a:prstGeom>
          <a:noFill/>
          <a:ln w="0">
            <a:noFill/>
          </a:ln>
        </p:spPr>
        <p:txBody>
          <a:bodyPr lIns="91440" rIns="91440" tIns="91440" bIns="91440" anchor="t">
            <a:noAutofit/>
          </a:bodyPr>
          <a:p>
            <a:pPr marL="152280" indent="0">
              <a:lnSpc>
                <a:spcPct val="100000"/>
              </a:lnSpc>
              <a:buNone/>
              <a:tabLst>
                <a:tab algn="l" pos="0"/>
              </a:tabLst>
            </a:pPr>
            <a:r>
              <a:rPr b="1" lang="tr-TR" sz="1200" spc="-1" strike="noStrike">
                <a:solidFill>
                  <a:schemeClr val="dk1"/>
                </a:solidFill>
                <a:latin typeface="Roboto"/>
                <a:ea typeface="Roboto"/>
              </a:rPr>
              <a:t>Geliştirilecek Proje Hakkında Bilgi</a:t>
            </a:r>
            <a:endParaRPr b="0" lang="tr-TR" sz="1200" spc="-1" strike="noStrike">
              <a:solidFill>
                <a:srgbClr val="000000"/>
              </a:solidFill>
              <a:latin typeface="Arial"/>
            </a:endParaRPr>
          </a:p>
          <a:p>
            <a:pPr marL="152280" indent="0">
              <a:lnSpc>
                <a:spcPct val="100000"/>
              </a:lnSpc>
              <a:buNone/>
              <a:tabLst>
                <a:tab algn="l" pos="0"/>
              </a:tabLst>
            </a:pPr>
            <a:r>
              <a:rPr b="1"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Benim hem ileriye yönelik gelişmeme katkı sağlayacak olan hem de şirket içinde kendimi gösterme fırsatı sağlayacak, şirkette aktif bir portal olan </a:t>
            </a:r>
            <a:r>
              <a:rPr b="1" lang="tr-TR" sz="1200" spc="-1" strike="noStrike">
                <a:solidFill>
                  <a:schemeClr val="dk1"/>
                </a:solidFill>
                <a:latin typeface="Roboto"/>
                <a:ea typeface="Roboto"/>
              </a:rPr>
              <a:t>Dava Süreç Takip Portali</a:t>
            </a:r>
            <a:r>
              <a:rPr b="0" lang="tr-TR" sz="1200" spc="-1" strike="noStrike">
                <a:solidFill>
                  <a:schemeClr val="dk1"/>
                </a:solidFill>
                <a:latin typeface="Roboto"/>
                <a:ea typeface="Roboto"/>
              </a:rPr>
              <a:t> sistemini daha iyi ve daha kullanılabilirlik yönünde geliştirmem istendi. Bende tüm bilgi birikimim ve alacağım eğitimler ile bu sistemi tasarlayıp geliştirmeye çalışacağım. Projem çok sayıda veri tabanı tablosu ve tasarımsal ekran içeren bir sistem olacaktır.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1" lang="tr-TR" sz="1200" spc="-1" strike="noStrike">
                <a:solidFill>
                  <a:schemeClr val="dk1"/>
                </a:solidFill>
                <a:latin typeface="Roboto"/>
                <a:ea typeface="Roboto"/>
              </a:rPr>
              <a:t>Yapılacaklar ve Süreç Hakkında Bilgi</a:t>
            </a:r>
            <a:endParaRPr b="0" lang="tr-TR" sz="1200" spc="-1" strike="noStrike">
              <a:solidFill>
                <a:srgbClr val="000000"/>
              </a:solidFill>
              <a:latin typeface="Arial"/>
            </a:endParaRPr>
          </a:p>
          <a:p>
            <a:pPr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Dicle Elektrik Dağıtım A.Ş. şirketi içerisinde daha önceden yapmış olduğum stajlarımın ’da bana katmış olduğu tecrübe ve bilgi birikim ile yeniden ve aynı istek hevesle tekrardan devam ediyor olmak beni öncelikle çok mutlu ediyor. Kazanmış olduğum teknik ve uygulamalı kazanımlarımı işyeri eğitimim süresince de göstermek ve yeni deneyimler kazanmak istiyorum.</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Şirket içerisinde geliştirilen projeler ve uygulamaları en iyi şekilde anlamak ve isterlere karşılık verebilmek amacıyla almam gereken eğitimler olacaktır.</a:t>
            </a: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p:txBody>
      </p:sp>
      <p:sp>
        <p:nvSpPr>
          <p:cNvPr id="356" name="Google Shape;701;p28"/>
          <p:cNvSpPr/>
          <p:nvPr/>
        </p:nvSpPr>
        <p:spPr>
          <a:xfrm>
            <a:off x="720000" y="532080"/>
            <a:ext cx="7703640" cy="572400"/>
          </a:xfrm>
          <a:prstGeom prst="rect">
            <a:avLst/>
          </a:prstGeom>
          <a:noFill/>
          <a:ln w="0">
            <a:noFill/>
          </a:ln>
        </p:spPr>
        <p:style>
          <a:lnRef idx="0"/>
          <a:fillRef idx="0"/>
          <a:effectRef idx="0"/>
          <a:fontRef idx="minor"/>
        </p:style>
        <p:txBody>
          <a:bodyPr tIns="91440" bIns="91440" anchor="t">
            <a:noAutofit/>
          </a:bodyPr>
          <a:p>
            <a:pPr>
              <a:lnSpc>
                <a:spcPct val="100000"/>
              </a:lnSpc>
            </a:pPr>
            <a:r>
              <a:rPr b="0" lang="tr-TR" sz="2800" spc="-1" strike="noStrike">
                <a:solidFill>
                  <a:schemeClr val="accent1">
                    <a:lumMod val="75000"/>
                  </a:schemeClr>
                </a:solidFill>
                <a:latin typeface="Oswald"/>
                <a:ea typeface="Oswald"/>
              </a:rPr>
              <a:t>02 Oryantasyon ve Temel Eğitimler</a:t>
            </a:r>
            <a:endParaRPr b="0" lang="tr-TR" sz="2800" spc="-1" strike="noStrike">
              <a:solidFill>
                <a:srgbClr val="ffffff"/>
              </a:solidFill>
              <a:latin typeface="Arial"/>
            </a:endParaRPr>
          </a:p>
        </p:txBody>
      </p:sp>
    </p:spTree>
  </p:cSld>
  <p:transition spd="slow">
    <p:wipe dir="l"/>
  </p:transition>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p:nvPr>
        </p:nvSpPr>
        <p:spPr>
          <a:xfrm>
            <a:off x="720000" y="1104840"/>
            <a:ext cx="3437280" cy="359532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u="sng">
                <a:solidFill>
                  <a:schemeClr val="dk1"/>
                </a:solidFill>
                <a:uFillTx/>
                <a:latin typeface="Roboto"/>
                <a:ea typeface="Roboto"/>
              </a:rPr>
              <a:t>Menü 2 Modal Ödenen Tazminat Bilgileri</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r>
              <a:rPr b="0" lang="tr-TR" sz="1200" spc="-1" strike="noStrike">
                <a:solidFill>
                  <a:schemeClr val="dk1"/>
                </a:solidFill>
                <a:latin typeface="Roboto"/>
                <a:ea typeface="Roboto"/>
              </a:rPr>
              <a:t>Menü 1 ve Menü 2 olarak görmüş olduğumuz modal form yapısını sekmeli bir şekilde kullanarak oluşturmuş oldum. Burada dikkat etmemiz gereken kısım tablelistview kullanarak oluşturduğumuzdan dolayı form içerisinde hem </a:t>
            </a:r>
            <a:r>
              <a:rPr b="1" lang="tr-TR" sz="1200" spc="-1" strike="noStrike">
                <a:solidFill>
                  <a:schemeClr val="dk1"/>
                </a:solidFill>
                <a:latin typeface="Roboto"/>
                <a:ea typeface="Roboto"/>
              </a:rPr>
              <a:t>Case</a:t>
            </a:r>
            <a:r>
              <a:rPr b="0" lang="tr-TR" sz="1200" spc="-1" strike="noStrike">
                <a:solidFill>
                  <a:schemeClr val="dk1"/>
                </a:solidFill>
                <a:latin typeface="Roboto"/>
                <a:ea typeface="Roboto"/>
              </a:rPr>
              <a:t> hemde </a:t>
            </a:r>
            <a:r>
              <a:rPr b="1" lang="tr-TR" sz="1200" spc="-1" strike="noStrike">
                <a:solidFill>
                  <a:schemeClr val="dk1"/>
                </a:solidFill>
                <a:latin typeface="Roboto"/>
                <a:ea typeface="Roboto"/>
              </a:rPr>
              <a:t>Paid Damages</a:t>
            </a:r>
            <a:r>
              <a:rPr b="0" lang="tr-TR" sz="1200" spc="-1" strike="noStrike">
                <a:solidFill>
                  <a:schemeClr val="dk1"/>
                </a:solidFill>
                <a:latin typeface="Roboto"/>
                <a:ea typeface="Roboto"/>
              </a:rPr>
              <a:t> tablolarını kullanıyoruz.  Formda readonly, placeholder, dropdownlist,date şeklinde özelliklerinde tanımlandığını görüyoruz.</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725"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Dava Listesi Aksiyonlarının Tasarlanması ve Kodlanması</a:t>
            </a:r>
            <a:endParaRPr b="0" lang="tr-TR" sz="1600" spc="-1" strike="noStrike">
              <a:solidFill>
                <a:srgbClr val="000000"/>
              </a:solidFill>
              <a:latin typeface="Arial"/>
            </a:endParaRPr>
          </a:p>
        </p:txBody>
      </p:sp>
      <p:sp>
        <p:nvSpPr>
          <p:cNvPr id="726" name="Resim 1"/>
          <p:cNvSpPr/>
          <p:nvPr/>
        </p:nvSpPr>
        <p:spPr>
          <a:xfrm>
            <a:off x="4257720" y="1104840"/>
            <a:ext cx="4352400" cy="38170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Dava Listesi Arayüz Sayfaları</a:t>
            </a:r>
            <a:endParaRPr b="0" lang="tr-TR" sz="1600" spc="-1" strike="noStrike">
              <a:solidFill>
                <a:srgbClr val="000000"/>
              </a:solidFill>
              <a:latin typeface="Arial"/>
            </a:endParaRPr>
          </a:p>
        </p:txBody>
      </p:sp>
      <p:sp>
        <p:nvSpPr>
          <p:cNvPr id="728" name="Resim 1"/>
          <p:cNvSpPr/>
          <p:nvPr/>
        </p:nvSpPr>
        <p:spPr>
          <a:xfrm>
            <a:off x="516960" y="1141200"/>
            <a:ext cx="3984120" cy="196812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29" name="Resim 1"/>
          <p:cNvSpPr/>
          <p:nvPr/>
        </p:nvSpPr>
        <p:spPr>
          <a:xfrm>
            <a:off x="4615560" y="1141200"/>
            <a:ext cx="3994560" cy="190656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30" name="Resim 1"/>
          <p:cNvSpPr/>
          <p:nvPr/>
        </p:nvSpPr>
        <p:spPr>
          <a:xfrm>
            <a:off x="4615560" y="3048120"/>
            <a:ext cx="3984120" cy="187020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31" name="Resim 1"/>
          <p:cNvSpPr/>
          <p:nvPr/>
        </p:nvSpPr>
        <p:spPr>
          <a:xfrm>
            <a:off x="516960" y="3109680"/>
            <a:ext cx="3994560" cy="1931760"/>
          </a:xfrm>
          <a:prstGeom prst="roundRect">
            <a:avLst>
              <a:gd name="adj" fmla="val 8594"/>
            </a:avLst>
          </a:prstGeom>
          <a:blipFill rotWithShape="0">
            <a:blip r:embed="rId4"/>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p:nvPr>
        </p:nvSpPr>
        <p:spPr>
          <a:xfrm>
            <a:off x="720000" y="1104840"/>
            <a:ext cx="8030880" cy="47340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Sayfamızda olması gereken son aksiyonların Uyarlamalar kısmını tasarlayıp kodlayacağız.</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733"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Uyarlamalar Aksiyonlarının Tasarlanması ve View</a:t>
            </a:r>
            <a:endParaRPr b="0" lang="tr-TR" sz="1600" spc="-1" strike="noStrike">
              <a:solidFill>
                <a:srgbClr val="000000"/>
              </a:solidFill>
              <a:latin typeface="Arial"/>
            </a:endParaRPr>
          </a:p>
        </p:txBody>
      </p:sp>
      <p:sp>
        <p:nvSpPr>
          <p:cNvPr id="734" name="Resim 1"/>
          <p:cNvSpPr/>
          <p:nvPr/>
        </p:nvSpPr>
        <p:spPr>
          <a:xfrm>
            <a:off x="1704600" y="1568880"/>
            <a:ext cx="5920920" cy="292536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p:nvPr>
        </p:nvSpPr>
        <p:spPr>
          <a:xfrm>
            <a:off x="3911040" y="1170720"/>
            <a:ext cx="4699440" cy="142308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050" spc="-1" strike="noStrike">
                <a:solidFill>
                  <a:schemeClr val="dk1"/>
                </a:solidFill>
                <a:latin typeface="Roboto"/>
                <a:ea typeface="Roboto"/>
              </a:rPr>
              <a:t>Uyarlamalar Görüntüleme ve Listeleme Aksiyonu:</a:t>
            </a:r>
            <a:endParaRPr b="0" lang="tr-TR" sz="1050" spc="-1" strike="noStrike">
              <a:solidFill>
                <a:srgbClr val="000000"/>
              </a:solidFill>
              <a:latin typeface="Arial"/>
            </a:endParaRPr>
          </a:p>
          <a:p>
            <a:pPr marL="152280" indent="0">
              <a:lnSpc>
                <a:spcPct val="100000"/>
              </a:lnSpc>
              <a:buNone/>
              <a:tabLst>
                <a:tab algn="l" pos="0"/>
              </a:tabLst>
            </a:pPr>
            <a:endParaRPr b="0" lang="tr-TR" sz="1050" spc="-1" strike="noStrike">
              <a:solidFill>
                <a:srgbClr val="000000"/>
              </a:solidFill>
              <a:latin typeface="Arial"/>
            </a:endParaRPr>
          </a:p>
          <a:p>
            <a:pPr marL="152280" indent="0">
              <a:lnSpc>
                <a:spcPct val="100000"/>
              </a:lnSpc>
              <a:buNone/>
              <a:tabLst>
                <a:tab algn="l" pos="0"/>
              </a:tabLst>
            </a:pPr>
            <a:r>
              <a:rPr b="0" lang="tr-TR" sz="1050" spc="-1" strike="noStrike">
                <a:solidFill>
                  <a:schemeClr val="dk1"/>
                </a:solidFill>
                <a:latin typeface="Roboto"/>
                <a:ea typeface="Roboto"/>
              </a:rPr>
              <a:t>Uyarlamalar sayfamda lookup tablolarım ile çalışacağımdan dolayı bütün lookup alanları, modelleri için bir view kullanmak istedim bundan dolayı bunları bir listviewmodel oluşturarak içerisinde kullandım. Sonrasında görüldüğü gibi listeleme yapabilmek amacıyla modellerimin hepsini bağlı oldukları service alanlarına göre kullandım. Bu sayede sayfa içinde nerde istersem verilerini orada listeleme imkânım olacak.</a:t>
            </a:r>
            <a:endParaRPr b="0" lang="tr-TR" sz="105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736"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Uyarlamalar Aksiyonlarının Tasarlanması ve View</a:t>
            </a:r>
            <a:endParaRPr b="0" lang="tr-TR" sz="1600" spc="-1" strike="noStrike">
              <a:solidFill>
                <a:srgbClr val="000000"/>
              </a:solidFill>
              <a:latin typeface="Arial"/>
            </a:endParaRPr>
          </a:p>
        </p:txBody>
      </p:sp>
      <p:sp>
        <p:nvSpPr>
          <p:cNvPr id="737" name="Resim 1"/>
          <p:cNvSpPr/>
          <p:nvPr/>
        </p:nvSpPr>
        <p:spPr>
          <a:xfrm>
            <a:off x="720000" y="1141200"/>
            <a:ext cx="3106800" cy="296532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38" name="Resim 1"/>
          <p:cNvSpPr/>
          <p:nvPr/>
        </p:nvSpPr>
        <p:spPr>
          <a:xfrm>
            <a:off x="4150440" y="2687760"/>
            <a:ext cx="3211200" cy="115020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39" name="Metin Yer Tutucusu 1"/>
          <p:cNvSpPr/>
          <p:nvPr/>
        </p:nvSpPr>
        <p:spPr>
          <a:xfrm>
            <a:off x="3911040" y="3871800"/>
            <a:ext cx="4699440" cy="112536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1" i="1" lang="tr-TR" sz="1050" spc="-1" strike="noStrike">
                <a:solidFill>
                  <a:schemeClr val="dk1"/>
                </a:solidFill>
                <a:latin typeface="Roboto"/>
                <a:ea typeface="Roboto"/>
              </a:rPr>
              <a:t>Uyarlamalar Güncelleme Aksiyonu:</a:t>
            </a:r>
            <a:endParaRPr b="0" lang="tr-TR" sz="1050" spc="-1" strike="noStrike">
              <a:solidFill>
                <a:srgbClr val="ffffff"/>
              </a:solidFill>
              <a:latin typeface="Arial"/>
            </a:endParaRPr>
          </a:p>
          <a:p>
            <a:pPr marL="152280">
              <a:lnSpc>
                <a:spcPct val="100000"/>
              </a:lnSpc>
              <a:tabLst>
                <a:tab algn="l" pos="0"/>
              </a:tabLst>
            </a:pPr>
            <a:endParaRPr b="0" lang="tr-TR" sz="1050" spc="-1" strike="noStrike">
              <a:solidFill>
                <a:srgbClr val="ffffff"/>
              </a:solidFill>
              <a:latin typeface="Arial"/>
            </a:endParaRPr>
          </a:p>
          <a:p>
            <a:pPr marL="152280">
              <a:lnSpc>
                <a:spcPct val="100000"/>
              </a:lnSpc>
              <a:tabLst>
                <a:tab algn="l" pos="0"/>
              </a:tabLst>
            </a:pPr>
            <a:r>
              <a:rPr b="0" lang="tr-TR" sz="1050" spc="-1" strike="noStrike">
                <a:solidFill>
                  <a:schemeClr val="dk1"/>
                </a:solidFill>
                <a:latin typeface="Roboto"/>
                <a:ea typeface="Roboto"/>
              </a:rPr>
              <a:t>Burada id değerini aldığımız modelimiz güncelleme işlemini yapacağımız sayfaya gönderiyoruz. Sonrasında oluşturmuş olduğumuz tablelistviewmodel içerisinden modelimiz üzerinden güncelleme işlemini gerçekleştiriyoruz.</a:t>
            </a:r>
            <a:endParaRPr b="0" lang="tr-TR" sz="1050" spc="-1" strike="noStrike">
              <a:solidFill>
                <a:srgbClr val="ffffff"/>
              </a:solidFill>
              <a:latin typeface="Arial"/>
            </a:endParaRPr>
          </a:p>
          <a:p>
            <a:pPr marL="152280">
              <a:lnSpc>
                <a:spcPct val="100000"/>
              </a:lnSpc>
              <a:tabLst>
                <a:tab algn="l" pos="0"/>
              </a:tabLst>
            </a:pPr>
            <a:r>
              <a:rPr b="0" lang="tr-TR" sz="1200" spc="-1" strike="noStrike">
                <a:solidFill>
                  <a:schemeClr val="dk1"/>
                </a:solidFill>
                <a:latin typeface="Roboto"/>
                <a:ea typeface="Roboto"/>
              </a:rPr>
              <a:t> </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p:txBody>
      </p:sp>
      <p:cxnSp>
        <p:nvCxnSpPr>
          <p:cNvPr id="740" name="Düz Ok Bağlayıcısı 3"/>
          <p:cNvCxnSpPr/>
          <p:nvPr/>
        </p:nvCxnSpPr>
        <p:spPr>
          <a:xfrm flipH="1">
            <a:off x="3826800" y="1400040"/>
            <a:ext cx="238320" cy="162360"/>
          </a:xfrm>
          <a:prstGeom prst="straightConnector1">
            <a:avLst/>
          </a:prstGeom>
          <a:ln>
            <a:solidFill>
              <a:srgbClr val="ffff00"/>
            </a:solidFill>
            <a:round/>
            <a:tailEnd len="med" type="triangle" w="med"/>
          </a:ln>
        </p:spPr>
      </p:cxnSp>
      <p:cxnSp>
        <p:nvCxnSpPr>
          <p:cNvPr id="741" name="Düz Ok Bağlayıcısı 10"/>
          <p:cNvCxnSpPr/>
          <p:nvPr/>
        </p:nvCxnSpPr>
        <p:spPr>
          <a:xfrm flipH="1">
            <a:off x="5810400" y="3731040"/>
            <a:ext cx="97560" cy="223560"/>
          </a:xfrm>
          <a:prstGeom prst="straightConnector1">
            <a:avLst/>
          </a:prstGeom>
          <a:ln>
            <a:solidFill>
              <a:srgbClr val="ff0000"/>
            </a:solidFill>
            <a:round/>
            <a:tailEnd len="med" type="triangle" w="med"/>
          </a:ln>
        </p:spPr>
      </p:cxnSp>
    </p:spTree>
  </p:cSld>
  <p:transition spd="slow">
    <p:wipe dir="l"/>
  </p:transition>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p:nvPr>
        </p:nvSpPr>
        <p:spPr>
          <a:xfrm>
            <a:off x="848520" y="1428480"/>
            <a:ext cx="2865960" cy="142164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Uyarlamalar Ekleme Aksiyonu:</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Button if else mantığı ile null olup olmadıklarını kontrol ettiğim verilerimin içlerinde bulunan ekleme kodlarını kodladım. Mantık olarak diğer ekleme aksiyonlarım ile aynıdır.</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743"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Uyarlamalar Aksiyonlarının Tasarlanması ve View</a:t>
            </a:r>
            <a:endParaRPr b="0" lang="tr-TR" sz="1600" spc="-1" strike="noStrike">
              <a:solidFill>
                <a:srgbClr val="000000"/>
              </a:solidFill>
              <a:latin typeface="Arial"/>
            </a:endParaRPr>
          </a:p>
        </p:txBody>
      </p:sp>
      <p:sp>
        <p:nvSpPr>
          <p:cNvPr id="744" name="Resim 1"/>
          <p:cNvSpPr/>
          <p:nvPr/>
        </p:nvSpPr>
        <p:spPr>
          <a:xfrm>
            <a:off x="3650400" y="1206720"/>
            <a:ext cx="5315400" cy="18648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45" name="Metin Yer Tutucusu 1"/>
          <p:cNvSpPr/>
          <p:nvPr/>
        </p:nvSpPr>
        <p:spPr>
          <a:xfrm>
            <a:off x="848520" y="3130560"/>
            <a:ext cx="2865960" cy="173520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1" i="1" lang="tr-TR" sz="1200" spc="-1" strike="noStrike">
                <a:solidFill>
                  <a:schemeClr val="dk1"/>
                </a:solidFill>
                <a:latin typeface="Roboto"/>
                <a:ea typeface="Roboto"/>
              </a:rPr>
              <a:t>Uyarlamalar Silme Aksiyonu:</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r>
              <a:rPr b="0" lang="tr-TR" sz="1200" spc="-1" strike="noStrike">
                <a:solidFill>
                  <a:schemeClr val="dk1"/>
                </a:solidFill>
                <a:latin typeface="Roboto"/>
                <a:ea typeface="Roboto"/>
              </a:rPr>
              <a:t>Silme işlemi için var olan her model için bir aksiyon oluşturarak silme işlemlerimizi gerçekleştirmiş oluyoruz. Servicelerden gelen id değerleri ile bulunan satırdan komple silme yapılıyor ve Uyarlamalar ekranımıza geri yönlendiriliyoruz.</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r>
              <a:rPr b="0" lang="tr-TR" sz="1200" spc="-1" strike="noStrike">
                <a:solidFill>
                  <a:schemeClr val="dk1"/>
                </a:solidFill>
                <a:latin typeface="Roboto"/>
                <a:ea typeface="Roboto"/>
              </a:rPr>
              <a:t> </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p:txBody>
      </p:sp>
      <p:sp>
        <p:nvSpPr>
          <p:cNvPr id="746" name="Resim 3"/>
          <p:cNvSpPr/>
          <p:nvPr/>
        </p:nvSpPr>
        <p:spPr>
          <a:xfrm>
            <a:off x="4231440" y="3194640"/>
            <a:ext cx="4153680" cy="171000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cxnSp>
        <p:nvCxnSpPr>
          <p:cNvPr id="747" name="Düz Ok Bağlayıcısı 7"/>
          <p:cNvCxnSpPr/>
          <p:nvPr/>
        </p:nvCxnSpPr>
        <p:spPr>
          <a:xfrm>
            <a:off x="3236040" y="1764360"/>
            <a:ext cx="364680" cy="360"/>
          </a:xfrm>
          <a:prstGeom prst="straightConnector1">
            <a:avLst/>
          </a:prstGeom>
          <a:ln>
            <a:solidFill>
              <a:srgbClr val="92d050"/>
            </a:solidFill>
            <a:round/>
            <a:tailEnd len="med" type="triangle" w="med"/>
          </a:ln>
        </p:spPr>
      </p:cxnSp>
      <p:cxnSp>
        <p:nvCxnSpPr>
          <p:cNvPr id="748" name="Düz Ok Bağlayıcısı 9"/>
          <p:cNvCxnSpPr/>
          <p:nvPr/>
        </p:nvCxnSpPr>
        <p:spPr>
          <a:xfrm>
            <a:off x="3418200" y="3493080"/>
            <a:ext cx="746640" cy="360"/>
          </a:xfrm>
          <a:prstGeom prst="straightConnector1">
            <a:avLst/>
          </a:prstGeom>
          <a:ln>
            <a:solidFill>
              <a:srgbClr val="ffc000"/>
            </a:solidFill>
            <a:round/>
            <a:tailEnd len="med" type="triangle" w="med"/>
          </a:ln>
        </p:spPr>
      </p:cxnSp>
    </p:spTree>
  </p:cSld>
  <p:transition spd="slow">
    <p:wipe dir="l"/>
  </p:transition>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p:nvPr>
        </p:nvSpPr>
        <p:spPr>
          <a:xfrm>
            <a:off x="669960" y="2355120"/>
            <a:ext cx="5180400" cy="1802160"/>
          </a:xfrm>
          <a:prstGeom prst="rect">
            <a:avLst/>
          </a:prstGeom>
          <a:noFill/>
          <a:ln w="0">
            <a:noFill/>
          </a:ln>
        </p:spPr>
        <p:txBody>
          <a:bodyPr lIns="91440" rIns="91440" tIns="91440" bIns="91440" anchor="t">
            <a:noAutofit/>
          </a:bodyPr>
          <a:p>
            <a:pPr marL="152280" indent="0">
              <a:lnSpc>
                <a:spcPct val="100000"/>
              </a:lnSpc>
              <a:buNone/>
              <a:tabLst>
                <a:tab algn="l" pos="0"/>
              </a:tabLst>
            </a:pPr>
            <a:r>
              <a:rPr b="0" i="1" lang="tr-TR" sz="1200" spc="-1" strike="noStrike">
                <a:solidFill>
                  <a:schemeClr val="dk1"/>
                </a:solidFill>
                <a:latin typeface="Roboto"/>
                <a:ea typeface="Roboto"/>
              </a:rPr>
              <a:t>TableListView’in</a:t>
            </a:r>
            <a:r>
              <a:rPr b="0" lang="tr-TR" sz="1200" spc="-1" strike="noStrike">
                <a:solidFill>
                  <a:schemeClr val="dk1"/>
                </a:solidFill>
                <a:latin typeface="Roboto"/>
                <a:ea typeface="Roboto"/>
              </a:rPr>
              <a:t> oluşturulma amacı bu ve bunun gibi birden fazla alanın bir view da olması gereken durumlarda kullanılır. O zaman oluşturduğum bu tablo alanı ve içeriğinde ki bu tablolara bir bakalım.</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Yine öncelikle model tanımlamamızı yaptık. Sonrasında 12 tane açılır kart şeklinde bir sayfa düzeni oluşturdum. Bunlar herbiri içerisinde bir </a:t>
            </a:r>
            <a:r>
              <a:rPr b="0" i="1" lang="tr-TR" sz="1200" spc="-1" strike="noStrike">
                <a:solidFill>
                  <a:schemeClr val="dk1"/>
                </a:solidFill>
                <a:latin typeface="Roboto"/>
                <a:ea typeface="Roboto"/>
              </a:rPr>
              <a:t>modal popup</a:t>
            </a:r>
            <a:r>
              <a:rPr b="0" lang="tr-TR" sz="1200" spc="-1" strike="noStrike">
                <a:solidFill>
                  <a:schemeClr val="dk1"/>
                </a:solidFill>
                <a:latin typeface="Roboto"/>
                <a:ea typeface="Roboto"/>
              </a:rPr>
              <a:t> ve bir </a:t>
            </a:r>
            <a:r>
              <a:rPr b="0" i="1" lang="tr-TR" sz="1200" spc="-1" strike="noStrike">
                <a:solidFill>
                  <a:schemeClr val="dk1"/>
                </a:solidFill>
                <a:latin typeface="Roboto"/>
                <a:ea typeface="Roboto"/>
              </a:rPr>
              <a:t>datatable</a:t>
            </a:r>
            <a:r>
              <a:rPr b="0" lang="tr-TR" sz="1200" spc="-1" strike="noStrike">
                <a:solidFill>
                  <a:schemeClr val="dk1"/>
                </a:solidFill>
                <a:latin typeface="Roboto"/>
                <a:ea typeface="Roboto"/>
              </a:rPr>
              <a:t> şeklinde oluşturuldu.</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750"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Uyarlamalar Aksiyonlarının Tasarlanması ve View</a:t>
            </a:r>
            <a:endParaRPr b="0" lang="tr-TR" sz="1600" spc="-1" strike="noStrike">
              <a:solidFill>
                <a:srgbClr val="000000"/>
              </a:solidFill>
              <a:latin typeface="Arial"/>
            </a:endParaRPr>
          </a:p>
        </p:txBody>
      </p:sp>
      <p:sp>
        <p:nvSpPr>
          <p:cNvPr id="751" name="Resim 1"/>
          <p:cNvSpPr/>
          <p:nvPr/>
        </p:nvSpPr>
        <p:spPr>
          <a:xfrm>
            <a:off x="6157800" y="1141200"/>
            <a:ext cx="2338200" cy="373932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52" name="Resim 1"/>
          <p:cNvSpPr/>
          <p:nvPr/>
        </p:nvSpPr>
        <p:spPr>
          <a:xfrm>
            <a:off x="1843560" y="1450800"/>
            <a:ext cx="2833560" cy="59436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p:nvPr>
        </p:nvSpPr>
        <p:spPr>
          <a:xfrm>
            <a:off x="433440" y="1703520"/>
            <a:ext cx="3888000" cy="55332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Görüntüleme ve Listeleme View Tasarımı</a:t>
            </a:r>
            <a:endParaRPr b="0" lang="tr-TR" sz="1200" spc="-1" strike="noStrike">
              <a:solidFill>
                <a:srgbClr val="000000"/>
              </a:solidFill>
              <a:latin typeface="Arial"/>
            </a:endParaRPr>
          </a:p>
          <a:p>
            <a:pPr marL="152280" indent="0">
              <a:lnSpc>
                <a:spcPct val="100000"/>
              </a:lnSpc>
              <a:buNone/>
              <a:tabLst>
                <a:tab algn="l" pos="0"/>
              </a:tabLst>
            </a:pPr>
            <a:r>
              <a:rPr b="1"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p:txBody>
      </p:sp>
      <p:sp>
        <p:nvSpPr>
          <p:cNvPr id="754"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Uyarlamalar Aksiyonlarının Tasarlanması ve View</a:t>
            </a:r>
            <a:endParaRPr b="0" lang="tr-TR" sz="1600" spc="-1" strike="noStrike">
              <a:solidFill>
                <a:srgbClr val="000000"/>
              </a:solidFill>
              <a:latin typeface="Arial"/>
            </a:endParaRPr>
          </a:p>
        </p:txBody>
      </p:sp>
      <p:sp>
        <p:nvSpPr>
          <p:cNvPr id="755" name="Resim 1"/>
          <p:cNvSpPr/>
          <p:nvPr/>
        </p:nvSpPr>
        <p:spPr>
          <a:xfrm>
            <a:off x="433440" y="2349360"/>
            <a:ext cx="4987440" cy="21294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56" name="Resim 1"/>
          <p:cNvSpPr/>
          <p:nvPr/>
        </p:nvSpPr>
        <p:spPr>
          <a:xfrm>
            <a:off x="4417920" y="1233360"/>
            <a:ext cx="4456440" cy="261648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57" name="Metin Yer Tutucusu 1"/>
          <p:cNvSpPr/>
          <p:nvPr/>
        </p:nvSpPr>
        <p:spPr>
          <a:xfrm>
            <a:off x="5421240" y="3864600"/>
            <a:ext cx="3888000" cy="78912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1" i="1" lang="tr-TR" sz="1200" spc="-1" strike="noStrike">
                <a:solidFill>
                  <a:schemeClr val="dk1"/>
                </a:solidFill>
                <a:latin typeface="Roboto"/>
                <a:ea typeface="Roboto"/>
              </a:rPr>
              <a:t>Ekleme View Tasarımı:</a:t>
            </a:r>
            <a:endParaRPr b="0" lang="tr-TR" sz="1200" spc="-1" strike="noStrike">
              <a:solidFill>
                <a:srgbClr val="ffffff"/>
              </a:solidFill>
              <a:latin typeface="Arial"/>
            </a:endParaRPr>
          </a:p>
          <a:p>
            <a:pPr marL="152280">
              <a:lnSpc>
                <a:spcPct val="100000"/>
              </a:lnSpc>
              <a:tabLst>
                <a:tab algn="l" pos="0"/>
              </a:tabLst>
            </a:pPr>
            <a:r>
              <a:rPr b="1" lang="tr-TR" sz="1200" spc="-1" strike="noStrike">
                <a:solidFill>
                  <a:schemeClr val="dk1"/>
                </a:solidFill>
                <a:latin typeface="Roboto"/>
                <a:ea typeface="Roboto"/>
              </a:rPr>
              <a:t> </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p:txBody>
      </p:sp>
    </p:spTree>
  </p:cSld>
  <p:transition spd="slow">
    <p:wipe dir="l"/>
  </p:transition>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p:nvPr>
        </p:nvSpPr>
        <p:spPr>
          <a:xfrm>
            <a:off x="720000" y="1255680"/>
            <a:ext cx="2637360" cy="1443600"/>
          </a:xfrm>
          <a:prstGeom prst="rect">
            <a:avLst/>
          </a:prstGeom>
          <a:noFill/>
          <a:ln w="0">
            <a:noFill/>
          </a:ln>
        </p:spPr>
        <p:txBody>
          <a:bodyPr lIns="91440" rIns="91440" tIns="91440" bIns="91440" anchor="t">
            <a:noAutofit/>
          </a:bodyPr>
          <a:p>
            <a:pPr marL="152280" indent="0">
              <a:lnSpc>
                <a:spcPct val="100000"/>
              </a:lnSpc>
              <a:buNone/>
              <a:tabLst>
                <a:tab algn="l" pos="0"/>
              </a:tabLst>
            </a:pPr>
            <a:r>
              <a:rPr b="1" i="1" lang="tr-TR" sz="1200" spc="-1" strike="noStrike">
                <a:solidFill>
                  <a:schemeClr val="dk1"/>
                </a:solidFill>
                <a:latin typeface="Roboto"/>
                <a:ea typeface="Roboto"/>
              </a:rPr>
              <a:t>Silme View Tasarımı:</a:t>
            </a:r>
            <a:endParaRPr b="0" lang="tr-TR" sz="1200" spc="-1" strike="noStrike">
              <a:solidFill>
                <a:srgbClr val="000000"/>
              </a:solidFill>
              <a:latin typeface="Arial"/>
            </a:endParaRPr>
          </a:p>
          <a:p>
            <a:pPr marL="152280" indent="0">
              <a:lnSpc>
                <a:spcPct val="100000"/>
              </a:lnSpc>
              <a:buNone/>
              <a:tabLst>
                <a:tab algn="l" pos="0"/>
              </a:tabLst>
            </a:pP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Silme olayı sadece controller tarafında gerçekleşen ve bir arayüze ihtiyaç duymayan aksiyondur.</a:t>
            </a:r>
            <a:endParaRPr b="0" lang="tr-TR" sz="1200" spc="-1" strike="noStrike">
              <a:solidFill>
                <a:srgbClr val="000000"/>
              </a:solidFill>
              <a:latin typeface="Arial"/>
            </a:endParaRPr>
          </a:p>
        </p:txBody>
      </p:sp>
      <p:sp>
        <p:nvSpPr>
          <p:cNvPr id="759" name="PlaceHolder 2"/>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Uyarlamalar Aksiyonlarının Tasarlanması ve View</a:t>
            </a:r>
            <a:endParaRPr b="0" lang="tr-TR" sz="1600" spc="-1" strike="noStrike">
              <a:solidFill>
                <a:srgbClr val="000000"/>
              </a:solidFill>
              <a:latin typeface="Arial"/>
            </a:endParaRPr>
          </a:p>
        </p:txBody>
      </p:sp>
      <p:sp>
        <p:nvSpPr>
          <p:cNvPr id="760" name="Resim 1"/>
          <p:cNvSpPr/>
          <p:nvPr/>
        </p:nvSpPr>
        <p:spPr>
          <a:xfrm>
            <a:off x="3876840" y="1242360"/>
            <a:ext cx="4524120" cy="265392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61" name="Metin Yer Tutucusu 1"/>
          <p:cNvSpPr/>
          <p:nvPr/>
        </p:nvSpPr>
        <p:spPr>
          <a:xfrm>
            <a:off x="4962960" y="3896640"/>
            <a:ext cx="2351520" cy="436320"/>
          </a:xfrm>
          <a:prstGeom prst="rect">
            <a:avLst/>
          </a:prstGeom>
          <a:noFill/>
          <a:ln w="0">
            <a:noFill/>
          </a:ln>
        </p:spPr>
        <p:style>
          <a:lnRef idx="0"/>
          <a:fillRef idx="0"/>
          <a:effectRef idx="0"/>
          <a:fontRef idx="minor"/>
        </p:style>
        <p:txBody>
          <a:bodyPr tIns="91440" bIns="91440" anchor="t">
            <a:noAutofit/>
          </a:bodyPr>
          <a:p>
            <a:pPr marL="152280">
              <a:lnSpc>
                <a:spcPct val="100000"/>
              </a:lnSpc>
              <a:tabLst>
                <a:tab algn="l" pos="0"/>
              </a:tabLst>
            </a:pPr>
            <a:r>
              <a:rPr b="1" i="1" lang="tr-TR" sz="1200" spc="-1" strike="noStrike">
                <a:solidFill>
                  <a:schemeClr val="dk1"/>
                </a:solidFill>
                <a:latin typeface="Roboto"/>
                <a:ea typeface="Roboto"/>
              </a:rPr>
              <a:t>Güncelleme View Tasarımı:</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r>
              <a:rPr b="1" lang="tr-TR" sz="1200" spc="-1" strike="noStrike">
                <a:solidFill>
                  <a:schemeClr val="dk1"/>
                </a:solidFill>
                <a:latin typeface="Roboto"/>
                <a:ea typeface="Roboto"/>
              </a:rPr>
              <a:t> </a:t>
            </a: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a:p>
            <a:pPr marL="152280">
              <a:lnSpc>
                <a:spcPct val="100000"/>
              </a:lnSpc>
              <a:tabLst>
                <a:tab algn="l" pos="0"/>
              </a:tabLst>
            </a:pPr>
            <a:endParaRPr b="0" lang="tr-TR" sz="1200" spc="-1" strike="noStrike">
              <a:solidFill>
                <a:srgbClr val="ffffff"/>
              </a:solidFill>
              <a:latin typeface="Arial"/>
            </a:endParaRPr>
          </a:p>
        </p:txBody>
      </p:sp>
    </p:spTree>
  </p:cSld>
  <p:transition spd="slow">
    <p:wipe dir="l"/>
  </p:transition>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title"/>
          </p:nvPr>
        </p:nvSpPr>
        <p:spPr>
          <a:xfrm>
            <a:off x="720000" y="540000"/>
            <a:ext cx="7890120" cy="600840"/>
          </a:xfrm>
          <a:prstGeom prst="rect">
            <a:avLst/>
          </a:prstGeom>
          <a:noFill/>
          <a:ln w="0">
            <a:noFill/>
          </a:ln>
        </p:spPr>
        <p:txBody>
          <a:bodyPr lIns="91440" rIns="91440" tIns="91440" bIns="91440" anchor="t">
            <a:noAutofit/>
          </a:bodyPr>
          <a:p>
            <a:pPr indent="0">
              <a:lnSpc>
                <a:spcPct val="100000"/>
              </a:lnSpc>
              <a:buNone/>
            </a:pPr>
            <a:r>
              <a:rPr b="0" lang="tr-TR" sz="2800" spc="-1" strike="noStrike">
                <a:solidFill>
                  <a:srgbClr val="00af50"/>
                </a:solidFill>
                <a:latin typeface="Oswald"/>
                <a:ea typeface="Oswald"/>
              </a:rPr>
              <a:t>06 - Arayüzler ve UI – </a:t>
            </a:r>
            <a:r>
              <a:rPr b="1" lang="tr-TR" sz="1600" spc="-1" strike="noStrike">
                <a:solidFill>
                  <a:schemeClr val="dk1"/>
                </a:solidFill>
                <a:latin typeface="Oswald"/>
                <a:ea typeface="Oswald"/>
              </a:rPr>
              <a:t>Uyarlamalar Arayüz Sayfaları</a:t>
            </a:r>
            <a:endParaRPr b="0" lang="tr-TR" sz="1600" spc="-1" strike="noStrike">
              <a:solidFill>
                <a:srgbClr val="000000"/>
              </a:solidFill>
              <a:latin typeface="Arial"/>
            </a:endParaRPr>
          </a:p>
        </p:txBody>
      </p:sp>
      <p:sp>
        <p:nvSpPr>
          <p:cNvPr id="763" name="Resim 1"/>
          <p:cNvSpPr/>
          <p:nvPr/>
        </p:nvSpPr>
        <p:spPr>
          <a:xfrm>
            <a:off x="2691000" y="3120480"/>
            <a:ext cx="3948120" cy="19540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64" name="Resim 1"/>
          <p:cNvSpPr/>
          <p:nvPr/>
        </p:nvSpPr>
        <p:spPr>
          <a:xfrm>
            <a:off x="697680" y="1166040"/>
            <a:ext cx="3967200" cy="195912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
        <p:nvSpPr>
          <p:cNvPr id="765" name="Resim 1"/>
          <p:cNvSpPr/>
          <p:nvPr/>
        </p:nvSpPr>
        <p:spPr>
          <a:xfrm>
            <a:off x="4655520" y="1141200"/>
            <a:ext cx="3967200" cy="197892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txBody>
          <a:bodyPr lIns="90000" rIns="90000" tIns="45000" bIns="45000" anchor="t">
            <a:noAutofit/>
          </a:bodyPr>
          <a:p>
            <a:endParaRPr b="0" lang="tr-TR" sz="1800" spc="-1" strike="noStrike">
              <a:solidFill>
                <a:srgbClr val="000000"/>
              </a:solidFill>
              <a:latin typeface="Arial"/>
            </a:endParaRPr>
          </a:p>
        </p:txBody>
      </p:sp>
    </p:spTree>
  </p:cSld>
  <p:transition spd="slow">
    <p:wipe dir="l"/>
  </p:transition>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type="title"/>
          </p:nvPr>
        </p:nvSpPr>
        <p:spPr>
          <a:xfrm>
            <a:off x="1917000" y="1321560"/>
            <a:ext cx="5338440" cy="2457000"/>
          </a:xfrm>
          <a:prstGeom prst="rect">
            <a:avLst/>
          </a:prstGeom>
          <a:noFill/>
          <a:ln w="0">
            <a:noFill/>
          </a:ln>
        </p:spPr>
        <p:txBody>
          <a:bodyPr lIns="91440" rIns="91440" tIns="91440" bIns="91440" anchor="ctr">
            <a:noAutofit/>
          </a:bodyPr>
          <a:p>
            <a:pPr indent="0" algn="ctr">
              <a:lnSpc>
                <a:spcPct val="100000"/>
              </a:lnSpc>
              <a:buNone/>
            </a:pPr>
            <a:br>
              <a:rPr sz="3000"/>
            </a:br>
            <a:br>
              <a:rPr sz="3000"/>
            </a:br>
            <a:r>
              <a:rPr b="0" lang="tr-TR" sz="3000" spc="-1" strike="noStrike">
                <a:solidFill>
                  <a:srgbClr val="00b0f0"/>
                </a:solidFill>
                <a:latin typeface="Oswald"/>
                <a:ea typeface="Oswald"/>
              </a:rPr>
              <a:t>175541035</a:t>
            </a:r>
            <a:br>
              <a:rPr sz="3000"/>
            </a:br>
            <a:br>
              <a:rPr sz="3000"/>
            </a:br>
            <a:r>
              <a:rPr b="0" lang="tr-TR" sz="3000" spc="-1" strike="noStrike">
                <a:solidFill>
                  <a:srgbClr val="ffff00"/>
                </a:solidFill>
                <a:latin typeface="Oswald"/>
                <a:ea typeface="Oswald"/>
              </a:rPr>
              <a:t>HASAN ÇAHAN</a:t>
            </a:r>
            <a:br>
              <a:rPr sz="3000"/>
            </a:br>
            <a:br>
              <a:rPr sz="3000"/>
            </a:br>
            <a:endParaRPr b="0" lang="tr-TR" sz="3000" spc="-1" strike="noStrike">
              <a:solidFill>
                <a:srgbClr val="000000"/>
              </a:solidFill>
              <a:latin typeface="Arial"/>
            </a:endParaRPr>
          </a:p>
        </p:txBody>
      </p:sp>
      <p:sp>
        <p:nvSpPr>
          <p:cNvPr id="767" name="PlaceHolder 2"/>
          <p:cNvSpPr>
            <a:spLocks noGrp="1"/>
          </p:cNvSpPr>
          <p:nvPr>
            <p:ph type="title"/>
          </p:nvPr>
        </p:nvSpPr>
        <p:spPr>
          <a:xfrm>
            <a:off x="5656680" y="4167360"/>
            <a:ext cx="3388320" cy="847440"/>
          </a:xfrm>
          <a:prstGeom prst="rect">
            <a:avLst/>
          </a:prstGeom>
          <a:noFill/>
          <a:ln w="0">
            <a:noFill/>
          </a:ln>
        </p:spPr>
        <p:txBody>
          <a:bodyPr lIns="91440" rIns="91440" tIns="91440" bIns="91440" anchor="ctr">
            <a:noAutofit/>
          </a:bodyPr>
          <a:p>
            <a:pPr indent="0" algn="ctr">
              <a:lnSpc>
                <a:spcPct val="100000"/>
              </a:lnSpc>
              <a:buNone/>
            </a:pPr>
            <a:br>
              <a:rPr sz="3000"/>
            </a:br>
            <a:br>
              <a:rPr sz="3000"/>
            </a:br>
            <a:r>
              <a:rPr b="0" lang="tr-TR" sz="3000" spc="-1" strike="noStrike">
                <a:solidFill>
                  <a:srgbClr val="7093b6"/>
                </a:solidFill>
                <a:latin typeface="Oswald"/>
                <a:ea typeface="Oswald"/>
              </a:rPr>
              <a:t>TEŞEKKÜRLER…</a:t>
            </a:r>
            <a:br>
              <a:rPr sz="3000"/>
            </a:br>
            <a:br>
              <a:rPr sz="3000"/>
            </a:br>
            <a:endParaRPr b="0" lang="tr-TR" sz="3000" spc="-1" strike="noStrike">
              <a:solidFill>
                <a:srgbClr val="000000"/>
              </a:solidFill>
              <a:latin typeface="Arial"/>
            </a:endParaRPr>
          </a:p>
        </p:txBody>
      </p:sp>
    </p:spTree>
  </p:cSld>
  <p:transition spd="slow">
    <p:wipe dir="l"/>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p:nvPr>
        </p:nvSpPr>
        <p:spPr>
          <a:xfrm>
            <a:off x="720000" y="1104840"/>
            <a:ext cx="6694200" cy="3672360"/>
          </a:xfrm>
          <a:prstGeom prst="rect">
            <a:avLst/>
          </a:prstGeom>
          <a:noFill/>
          <a:ln w="0">
            <a:noFill/>
          </a:ln>
        </p:spPr>
        <p:txBody>
          <a:bodyPr lIns="91440" rIns="91440" tIns="91440" bIns="91440" anchor="t">
            <a:noAutofit/>
          </a:bodyPr>
          <a:p>
            <a:pPr marL="152280" indent="0">
              <a:lnSpc>
                <a:spcPct val="100000"/>
              </a:lnSpc>
              <a:buNone/>
              <a:tabLst>
                <a:tab algn="l" pos="0"/>
              </a:tabLst>
            </a:pPr>
            <a:r>
              <a:rPr b="1" lang="tr-TR" sz="1000" spc="-1" strike="noStrike">
                <a:solidFill>
                  <a:schemeClr val="dk1"/>
                </a:solidFill>
                <a:latin typeface="Roboto"/>
                <a:ea typeface="Roboto"/>
              </a:rPr>
              <a:t>Proje Gereksinimleri ve Araştırmalar</a:t>
            </a:r>
            <a:endParaRPr b="0" lang="tr-TR" sz="1000" spc="-1" strike="noStrike">
              <a:solidFill>
                <a:srgbClr val="000000"/>
              </a:solidFill>
              <a:latin typeface="Arial"/>
            </a:endParaRPr>
          </a:p>
          <a:p>
            <a:pPr marL="152280" indent="0">
              <a:lnSpc>
                <a:spcPct val="100000"/>
              </a:lnSpc>
              <a:buNone/>
              <a:tabLst>
                <a:tab algn="l" pos="0"/>
              </a:tabLst>
            </a:pPr>
            <a:r>
              <a:rPr b="1" lang="tr-TR" sz="1000" spc="-1" strike="noStrike">
                <a:solidFill>
                  <a:schemeClr val="dk1"/>
                </a:solidFill>
                <a:latin typeface="Roboto"/>
                <a:ea typeface="Roboto"/>
              </a:rPr>
              <a:t> </a:t>
            </a:r>
            <a:endParaRPr b="0" lang="tr-TR" sz="1000" spc="-1" strike="noStrike">
              <a:solidFill>
                <a:srgbClr val="000000"/>
              </a:solidFill>
              <a:latin typeface="Arial"/>
            </a:endParaRPr>
          </a:p>
          <a:p>
            <a:pPr marL="152280" indent="0">
              <a:lnSpc>
                <a:spcPct val="100000"/>
              </a:lnSpc>
              <a:buNone/>
              <a:tabLst>
                <a:tab algn="l" pos="0"/>
              </a:tabLst>
            </a:pPr>
            <a:r>
              <a:rPr b="0" lang="tr-TR" sz="1000" spc="-1" strike="noStrike">
                <a:solidFill>
                  <a:schemeClr val="dk1"/>
                </a:solidFill>
                <a:latin typeface="Roboto"/>
                <a:ea typeface="Roboto"/>
              </a:rPr>
              <a:t>Projeye geçmeden evvel kullanacağım araçlara ve sisteme uygun araştırmalar yaptım. Yöneticimin de bana şirket içinde kullanacağım teknolojiler hakkında sağlamış olduğu veriler yardımıyla şu şekilde bir sonuç ortaya çıktı.</a:t>
            </a:r>
            <a:endParaRPr b="0" lang="tr-TR" sz="1000" spc="-1" strike="noStrike">
              <a:solidFill>
                <a:srgbClr val="000000"/>
              </a:solidFill>
              <a:latin typeface="Arial"/>
            </a:endParaRPr>
          </a:p>
          <a:p>
            <a:pPr indent="0">
              <a:lnSpc>
                <a:spcPct val="100000"/>
              </a:lnSpc>
              <a:buNone/>
              <a:tabLst>
                <a:tab algn="l" pos="0"/>
              </a:tabLst>
            </a:pPr>
            <a:endParaRPr b="0" lang="tr-TR" sz="1000" spc="-1" strike="noStrike">
              <a:solidFill>
                <a:srgbClr val="000000"/>
              </a:solidFill>
              <a:latin typeface="Arial"/>
            </a:endParaRPr>
          </a:p>
          <a:p>
            <a:pPr marL="152280" indent="0">
              <a:lnSpc>
                <a:spcPct val="100000"/>
              </a:lnSpc>
              <a:buNone/>
              <a:tabLst>
                <a:tab algn="l" pos="0"/>
              </a:tabLst>
            </a:pPr>
            <a:r>
              <a:rPr b="0" lang="tr-TR" sz="1000" spc="-1" strike="noStrike">
                <a:solidFill>
                  <a:schemeClr val="dk1"/>
                </a:solidFill>
                <a:latin typeface="Roboto"/>
                <a:ea typeface="Roboto"/>
              </a:rPr>
              <a:t>Kullanacağım Programlar </a:t>
            </a:r>
            <a:endParaRPr b="0" lang="tr-TR" sz="10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000" spc="-1" strike="noStrike">
                <a:solidFill>
                  <a:schemeClr val="dk1"/>
                </a:solidFill>
                <a:latin typeface="Roboto"/>
                <a:ea typeface="Roboto"/>
              </a:rPr>
              <a:t>Visual Studio 2019</a:t>
            </a:r>
            <a:endParaRPr b="0" lang="tr-TR" sz="10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000" spc="-1" strike="noStrike">
                <a:solidFill>
                  <a:schemeClr val="dk1"/>
                </a:solidFill>
                <a:latin typeface="Roboto"/>
                <a:ea typeface="Roboto"/>
              </a:rPr>
              <a:t>SQL Server Menagement Studio</a:t>
            </a:r>
            <a:endParaRPr b="0" lang="tr-TR" sz="1000" spc="-1" strike="noStrike">
              <a:solidFill>
                <a:srgbClr val="000000"/>
              </a:solidFill>
              <a:latin typeface="Arial"/>
            </a:endParaRPr>
          </a:p>
          <a:p>
            <a:pPr marL="152280" indent="0">
              <a:lnSpc>
                <a:spcPct val="100000"/>
              </a:lnSpc>
              <a:buNone/>
              <a:tabLst>
                <a:tab algn="l" pos="0"/>
              </a:tabLst>
            </a:pPr>
            <a:r>
              <a:rPr b="0" lang="tr-TR" sz="1000" spc="-1" strike="noStrike">
                <a:solidFill>
                  <a:schemeClr val="dk1"/>
                </a:solidFill>
                <a:latin typeface="Roboto"/>
                <a:ea typeface="Roboto"/>
              </a:rPr>
              <a:t> </a:t>
            </a:r>
            <a:endParaRPr b="0" lang="tr-TR" sz="1000" spc="-1" strike="noStrike">
              <a:solidFill>
                <a:srgbClr val="000000"/>
              </a:solidFill>
              <a:latin typeface="Arial"/>
            </a:endParaRPr>
          </a:p>
          <a:p>
            <a:pPr marL="152280" indent="0">
              <a:lnSpc>
                <a:spcPct val="100000"/>
              </a:lnSpc>
              <a:buNone/>
              <a:tabLst>
                <a:tab algn="l" pos="0"/>
              </a:tabLst>
            </a:pPr>
            <a:r>
              <a:rPr b="0" lang="tr-TR" sz="1000" spc="-1" strike="noStrike">
                <a:solidFill>
                  <a:schemeClr val="dk1"/>
                </a:solidFill>
                <a:latin typeface="Roboto"/>
                <a:ea typeface="Roboto"/>
              </a:rPr>
              <a:t>Kullanacağım Programlama Dili ve Temel Yapılar</a:t>
            </a:r>
            <a:endParaRPr b="0" lang="tr-TR" sz="10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000" spc="-1" strike="noStrike">
                <a:solidFill>
                  <a:schemeClr val="dk1"/>
                </a:solidFill>
                <a:latin typeface="Roboto"/>
                <a:ea typeface="Roboto"/>
              </a:rPr>
              <a:t>C#</a:t>
            </a:r>
            <a:endParaRPr b="0" lang="tr-TR" sz="10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000" spc="-1" strike="noStrike">
                <a:solidFill>
                  <a:schemeClr val="dk1"/>
                </a:solidFill>
                <a:latin typeface="Roboto"/>
                <a:ea typeface="Roboto"/>
              </a:rPr>
              <a:t>JavaScript</a:t>
            </a:r>
            <a:endParaRPr b="0" lang="tr-TR" sz="10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000" spc="-1" strike="noStrike">
                <a:solidFill>
                  <a:schemeClr val="dk1"/>
                </a:solidFill>
                <a:latin typeface="Roboto"/>
                <a:ea typeface="Roboto"/>
              </a:rPr>
              <a:t>Html ve Css</a:t>
            </a:r>
            <a:endParaRPr b="0" lang="tr-TR" sz="1000" spc="-1" strike="noStrike">
              <a:solidFill>
                <a:srgbClr val="000000"/>
              </a:solidFill>
              <a:latin typeface="Arial"/>
            </a:endParaRPr>
          </a:p>
          <a:p>
            <a:pPr marL="152280" indent="0">
              <a:lnSpc>
                <a:spcPct val="100000"/>
              </a:lnSpc>
              <a:buNone/>
              <a:tabLst>
                <a:tab algn="l" pos="0"/>
              </a:tabLst>
            </a:pPr>
            <a:r>
              <a:rPr b="0" lang="tr-TR" sz="1000" spc="-1" strike="noStrike">
                <a:solidFill>
                  <a:schemeClr val="dk1"/>
                </a:solidFill>
                <a:latin typeface="Roboto"/>
                <a:ea typeface="Roboto"/>
              </a:rPr>
              <a:t> </a:t>
            </a:r>
            <a:endParaRPr b="0" lang="tr-TR" sz="1000" spc="-1" strike="noStrike">
              <a:solidFill>
                <a:srgbClr val="000000"/>
              </a:solidFill>
              <a:latin typeface="Arial"/>
            </a:endParaRPr>
          </a:p>
          <a:p>
            <a:pPr marL="152280" indent="0">
              <a:lnSpc>
                <a:spcPct val="100000"/>
              </a:lnSpc>
              <a:buNone/>
              <a:tabLst>
                <a:tab algn="l" pos="0"/>
              </a:tabLst>
            </a:pPr>
            <a:r>
              <a:rPr b="0" lang="tr-TR" sz="1000" spc="-1" strike="noStrike">
                <a:solidFill>
                  <a:schemeClr val="dk1"/>
                </a:solidFill>
                <a:latin typeface="Roboto"/>
                <a:ea typeface="Roboto"/>
              </a:rPr>
              <a:t>Kullanacağım Teknoloji </a:t>
            </a:r>
            <a:endParaRPr b="0" lang="tr-TR" sz="10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000" spc="-1" strike="noStrike">
                <a:solidFill>
                  <a:schemeClr val="dk1"/>
                </a:solidFill>
                <a:latin typeface="Roboto"/>
                <a:ea typeface="Roboto"/>
              </a:rPr>
              <a:t>N Katmanlı Mimari</a:t>
            </a:r>
            <a:endParaRPr b="0" lang="tr-TR" sz="10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000" spc="-1" strike="noStrike">
                <a:solidFill>
                  <a:schemeClr val="dk1"/>
                </a:solidFill>
                <a:latin typeface="Roboto"/>
                <a:ea typeface="Roboto"/>
              </a:rPr>
              <a:t>Asp.Net Core MVC</a:t>
            </a:r>
            <a:endParaRPr b="0" lang="tr-TR" sz="1000" spc="-1" strike="noStrike">
              <a:solidFill>
                <a:srgbClr val="000000"/>
              </a:solidFill>
              <a:latin typeface="Arial"/>
            </a:endParaRPr>
          </a:p>
          <a:p>
            <a:pPr marL="152280" indent="0">
              <a:lnSpc>
                <a:spcPct val="100000"/>
              </a:lnSpc>
              <a:buNone/>
              <a:tabLst>
                <a:tab algn="l" pos="0"/>
              </a:tabLst>
            </a:pPr>
            <a:r>
              <a:rPr b="0" lang="tr-TR" sz="1000" spc="-1" strike="noStrike">
                <a:solidFill>
                  <a:schemeClr val="dk1"/>
                </a:solidFill>
                <a:latin typeface="Roboto"/>
                <a:ea typeface="Roboto"/>
              </a:rPr>
              <a:t> </a:t>
            </a:r>
            <a:endParaRPr b="0" lang="tr-TR" sz="1000" spc="-1" strike="noStrike">
              <a:solidFill>
                <a:srgbClr val="000000"/>
              </a:solidFill>
              <a:latin typeface="Arial"/>
            </a:endParaRPr>
          </a:p>
          <a:p>
            <a:pPr marL="152280" indent="0">
              <a:lnSpc>
                <a:spcPct val="100000"/>
              </a:lnSpc>
              <a:buNone/>
              <a:tabLst>
                <a:tab algn="l" pos="0"/>
              </a:tabLst>
            </a:pPr>
            <a:r>
              <a:rPr b="0" lang="tr-TR" sz="1000" spc="-1" strike="noStrike">
                <a:solidFill>
                  <a:schemeClr val="dk1"/>
                </a:solidFill>
                <a:latin typeface="Roboto"/>
                <a:ea typeface="Roboto"/>
              </a:rPr>
              <a:t>Kullanacağım Kütüphaneler ve Sistemler</a:t>
            </a:r>
            <a:endParaRPr b="0" lang="tr-TR" sz="10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000" spc="-1" strike="noStrike">
                <a:solidFill>
                  <a:schemeClr val="dk1"/>
                </a:solidFill>
                <a:latin typeface="Roboto"/>
                <a:ea typeface="Roboto"/>
              </a:rPr>
              <a:t>Bootstrap</a:t>
            </a:r>
            <a:endParaRPr b="0" lang="tr-TR" sz="10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000" spc="-1" strike="noStrike">
                <a:solidFill>
                  <a:schemeClr val="dk1"/>
                </a:solidFill>
                <a:latin typeface="Roboto"/>
                <a:ea typeface="Roboto"/>
              </a:rPr>
              <a:t>jQuery</a:t>
            </a:r>
            <a:endParaRPr b="0" lang="tr-TR" sz="10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000" spc="-1" strike="noStrike">
                <a:solidFill>
                  <a:schemeClr val="dk1"/>
                </a:solidFill>
                <a:latin typeface="Roboto"/>
                <a:ea typeface="Roboto"/>
              </a:rPr>
              <a:t>Ajax</a:t>
            </a:r>
            <a:endParaRPr b="0" lang="tr-TR" sz="1000" spc="-1" strike="noStrike">
              <a:solidFill>
                <a:srgbClr val="000000"/>
              </a:solidFill>
              <a:latin typeface="Arial"/>
            </a:endParaRPr>
          </a:p>
          <a:p>
            <a:pPr indent="0">
              <a:lnSpc>
                <a:spcPct val="100000"/>
              </a:lnSpc>
              <a:spcAft>
                <a:spcPts val="1599"/>
              </a:spcAft>
              <a:buNone/>
              <a:tabLst>
                <a:tab algn="l" pos="0"/>
              </a:tabLst>
            </a:pPr>
            <a:endParaRPr b="0" lang="tr-TR" sz="1000" spc="-1" strike="noStrike">
              <a:solidFill>
                <a:srgbClr val="000000"/>
              </a:solidFill>
              <a:latin typeface="Arial"/>
            </a:endParaRPr>
          </a:p>
        </p:txBody>
      </p:sp>
      <p:sp>
        <p:nvSpPr>
          <p:cNvPr id="358" name="Google Shape;701;p28"/>
          <p:cNvSpPr/>
          <p:nvPr/>
        </p:nvSpPr>
        <p:spPr>
          <a:xfrm>
            <a:off x="720000" y="532080"/>
            <a:ext cx="7703640" cy="572400"/>
          </a:xfrm>
          <a:prstGeom prst="rect">
            <a:avLst/>
          </a:prstGeom>
          <a:noFill/>
          <a:ln w="0">
            <a:noFill/>
          </a:ln>
        </p:spPr>
        <p:style>
          <a:lnRef idx="0"/>
          <a:fillRef idx="0"/>
          <a:effectRef idx="0"/>
          <a:fontRef idx="minor"/>
        </p:style>
        <p:txBody>
          <a:bodyPr tIns="91440" bIns="91440" anchor="t">
            <a:noAutofit/>
          </a:bodyPr>
          <a:p>
            <a:pPr>
              <a:lnSpc>
                <a:spcPct val="100000"/>
              </a:lnSpc>
            </a:pPr>
            <a:r>
              <a:rPr b="0" lang="tr-TR" sz="2800" spc="-1" strike="noStrike">
                <a:solidFill>
                  <a:schemeClr val="accent1">
                    <a:lumMod val="75000"/>
                  </a:schemeClr>
                </a:solidFill>
                <a:latin typeface="Oswald"/>
                <a:ea typeface="Oswald"/>
              </a:rPr>
              <a:t>02 Oryantasyon ve Temel Eğitimler</a:t>
            </a:r>
            <a:endParaRPr b="0" lang="tr-TR" sz="2800" spc="-1" strike="noStrike">
              <a:solidFill>
                <a:srgbClr val="ffffff"/>
              </a:solidFill>
              <a:latin typeface="Arial"/>
            </a:endParaRPr>
          </a:p>
        </p:txBody>
      </p:sp>
      <p:pic>
        <p:nvPicPr>
          <p:cNvPr id="359" name="Resim 1" descr=""/>
          <p:cNvPicPr/>
          <p:nvPr/>
        </p:nvPicPr>
        <p:blipFill>
          <a:blip r:embed="rId1"/>
          <a:stretch/>
        </p:blipFill>
        <p:spPr>
          <a:xfrm>
            <a:off x="7756200" y="1680480"/>
            <a:ext cx="864000" cy="864000"/>
          </a:xfrm>
          <a:prstGeom prst="rect">
            <a:avLst/>
          </a:prstGeom>
          <a:ln w="0">
            <a:noFill/>
          </a:ln>
        </p:spPr>
      </p:pic>
      <p:pic>
        <p:nvPicPr>
          <p:cNvPr id="360" name="Picture 4" descr="GitHub - twbs/icons: Official open source SVG icon library for Bootstrap."/>
          <p:cNvPicPr/>
          <p:nvPr/>
        </p:nvPicPr>
        <p:blipFill>
          <a:blip r:embed="rId2"/>
          <a:stretch/>
        </p:blipFill>
        <p:spPr>
          <a:xfrm>
            <a:off x="7582680" y="2581560"/>
            <a:ext cx="1210680" cy="998640"/>
          </a:xfrm>
          <a:prstGeom prst="rect">
            <a:avLst/>
          </a:prstGeom>
          <a:ln w="0">
            <a:noFill/>
          </a:ln>
        </p:spPr>
      </p:pic>
      <p:pic>
        <p:nvPicPr>
          <p:cNvPr id="361" name="Picture 6" descr="Javascript, original, logo Free Icon of Devicon"/>
          <p:cNvPicPr/>
          <p:nvPr/>
        </p:nvPicPr>
        <p:blipFill>
          <a:blip r:embed="rId3"/>
          <a:stretch/>
        </p:blipFill>
        <p:spPr>
          <a:xfrm>
            <a:off x="7783200" y="3617280"/>
            <a:ext cx="810000" cy="810000"/>
          </a:xfrm>
          <a:prstGeom prst="rect">
            <a:avLst/>
          </a:prstGeom>
          <a:ln w="0">
            <a:noFill/>
          </a:ln>
        </p:spPr>
      </p:pic>
    </p:spTree>
  </p:cSld>
  <p:transition spd="slow">
    <p:wipe dir="l"/>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p:nvPr>
        </p:nvSpPr>
        <p:spPr>
          <a:xfrm>
            <a:off x="720000" y="1104840"/>
            <a:ext cx="7890120" cy="3409920"/>
          </a:xfrm>
          <a:prstGeom prst="rect">
            <a:avLst/>
          </a:prstGeom>
          <a:noFill/>
          <a:ln w="0">
            <a:noFill/>
          </a:ln>
        </p:spPr>
        <p:txBody>
          <a:bodyPr lIns="91440" rIns="91440" tIns="91440" bIns="91440" anchor="t">
            <a:noAutofit/>
          </a:bodyPr>
          <a:p>
            <a:pPr marL="152280" indent="0">
              <a:lnSpc>
                <a:spcPct val="100000"/>
              </a:lnSpc>
              <a:buNone/>
              <a:tabLst>
                <a:tab algn="l" pos="0"/>
              </a:tabLst>
            </a:pPr>
            <a:r>
              <a:rPr b="0" lang="tr-TR" sz="1200" spc="-1" strike="noStrike">
                <a:solidFill>
                  <a:schemeClr val="dk1"/>
                </a:solidFill>
                <a:latin typeface="Roboto"/>
                <a:ea typeface="Roboto"/>
              </a:rPr>
              <a:t>Geliştireceğim portal hakkında daha detaylı bilgi sahibi olabilmem açısından bana verilmesi gereken dokümantasyonu sorumlu yöneticimden talep ettim.</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Dokümantasyon içinde var olan bazı kısımlar; </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Amaç ve Kapsam</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Hedef ve Başarı Kriterleri</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Tablolar ve Alanlar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Varlık İlişki Diyagramı</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Sistem Modelleri</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Tasarımlar ve Ekranlar</a:t>
            </a:r>
            <a:endParaRPr b="0" lang="tr-TR" sz="1200" spc="-1" strike="noStrike">
              <a:solidFill>
                <a:srgbClr val="000000"/>
              </a:solidFill>
              <a:latin typeface="Arial"/>
            </a:endParaRPr>
          </a:p>
          <a:p>
            <a:pPr marL="457200" indent="-304920">
              <a:lnSpc>
                <a:spcPct val="100000"/>
              </a:lnSpc>
              <a:buClr>
                <a:srgbClr val="cef3f5"/>
              </a:buClr>
              <a:buFont typeface="Livvic"/>
              <a:buChar char="●"/>
              <a:tabLst>
                <a:tab algn="l" pos="0"/>
              </a:tabLst>
            </a:pPr>
            <a:r>
              <a:rPr b="0" lang="tr-TR" sz="1200" spc="-1" strike="noStrike">
                <a:solidFill>
                  <a:schemeClr val="dk1"/>
                </a:solidFill>
                <a:latin typeface="Roboto"/>
                <a:ea typeface="Roboto"/>
              </a:rPr>
              <a:t>Notlar</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 </a:t>
            </a:r>
            <a:endParaRPr b="0" lang="tr-TR" sz="1200" spc="-1" strike="noStrike">
              <a:solidFill>
                <a:srgbClr val="000000"/>
              </a:solidFill>
              <a:latin typeface="Arial"/>
            </a:endParaRPr>
          </a:p>
          <a:p>
            <a:pPr marL="152280" indent="0">
              <a:lnSpc>
                <a:spcPct val="100000"/>
              </a:lnSpc>
              <a:buNone/>
              <a:tabLst>
                <a:tab algn="l" pos="0"/>
              </a:tabLst>
            </a:pPr>
            <a:r>
              <a:rPr b="0" lang="tr-TR" sz="1200" spc="-1" strike="noStrike">
                <a:solidFill>
                  <a:schemeClr val="dk1"/>
                </a:solidFill>
                <a:latin typeface="Roboto"/>
                <a:ea typeface="Roboto"/>
              </a:rPr>
              <a:t>Neyi nasıl yapacağım hakkında daha detaylı bilgi sahibi olmak amacıyla sorumlu yöneticim ile kısa bir toplantı gerçekleştirdik. Aldığım bilgiler ve yaptığım analizler sonucunda projeye nerden nasıl başlamam gerektiğini kafamda oluşturdum. Gün içerisinde tekrardan dokümanı inceleyip gerekli notları aldım.</a:t>
            </a:r>
            <a:endParaRPr b="0" lang="tr-TR" sz="1200" spc="-1" strike="noStrike">
              <a:solidFill>
                <a:srgbClr val="000000"/>
              </a:solidFill>
              <a:latin typeface="Arial"/>
            </a:endParaRPr>
          </a:p>
          <a:p>
            <a:pPr indent="0">
              <a:lnSpc>
                <a:spcPct val="100000"/>
              </a:lnSpc>
              <a:spcAft>
                <a:spcPts val="1599"/>
              </a:spcAft>
              <a:buNone/>
              <a:tabLst>
                <a:tab algn="l" pos="0"/>
              </a:tabLst>
            </a:pPr>
            <a:endParaRPr b="0" lang="tr-TR" sz="1200" spc="-1" strike="noStrike">
              <a:solidFill>
                <a:srgbClr val="000000"/>
              </a:solidFill>
              <a:latin typeface="Arial"/>
            </a:endParaRPr>
          </a:p>
        </p:txBody>
      </p:sp>
      <p:sp>
        <p:nvSpPr>
          <p:cNvPr id="363" name="Google Shape;701;p28"/>
          <p:cNvSpPr/>
          <p:nvPr/>
        </p:nvSpPr>
        <p:spPr>
          <a:xfrm>
            <a:off x="720000" y="532080"/>
            <a:ext cx="7703640" cy="572400"/>
          </a:xfrm>
          <a:prstGeom prst="rect">
            <a:avLst/>
          </a:prstGeom>
          <a:noFill/>
          <a:ln w="0">
            <a:noFill/>
          </a:ln>
        </p:spPr>
        <p:style>
          <a:lnRef idx="0"/>
          <a:fillRef idx="0"/>
          <a:effectRef idx="0"/>
          <a:fontRef idx="minor"/>
        </p:style>
        <p:txBody>
          <a:bodyPr tIns="91440" bIns="91440" anchor="t">
            <a:noAutofit/>
          </a:bodyPr>
          <a:p>
            <a:pPr>
              <a:lnSpc>
                <a:spcPct val="100000"/>
              </a:lnSpc>
            </a:pPr>
            <a:r>
              <a:rPr b="0" lang="tr-TR" sz="2800" spc="-1" strike="noStrike">
                <a:solidFill>
                  <a:schemeClr val="accent1">
                    <a:lumMod val="75000"/>
                  </a:schemeClr>
                </a:solidFill>
                <a:latin typeface="Oswald"/>
                <a:ea typeface="Oswald"/>
              </a:rPr>
              <a:t>02 Oryantasyon ve Temel Eğitimler</a:t>
            </a:r>
            <a:endParaRPr b="0" lang="tr-TR" sz="2800" spc="-1" strike="noStrike">
              <a:solidFill>
                <a:srgbClr val="ffffff"/>
              </a:solidFill>
              <a:latin typeface="Arial"/>
            </a:endParaRPr>
          </a:p>
        </p:txBody>
      </p:sp>
    </p:spTree>
  </p:cSld>
  <p:transition spd="slow">
    <p:wipe dir="l"/>
  </p:transition>
</p:sld>
</file>

<file path=ppt/theme/theme1.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1191</TotalTime>
  <Application>LibreOffice/24.2.3.2$Windows_X86_64 LibreOffice_project/433d9c2ded56988e8a90e6b2e771ee4e6a5ab2ba</Application>
  <AppVersion>15.0000</AppVersion>
  <Words>4195</Words>
  <Paragraphs>576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tr-TR</dc:language>
  <cp:lastModifiedBy/>
  <dcterms:modified xsi:type="dcterms:W3CDTF">2024-05-14T15:20:56Z</dcterms:modified>
  <cp:revision>69</cp:revision>
  <dc:subject/>
  <dc:title>FIRAT ÜNİVERSİTESİ  TEKNOLOJİ FAKÜLTESİ YAZILIM MÜHENDİSLİĞİ BÖLÜMÜ İŞYERİ EĞİTİM SUNUMU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78</vt:i4>
  </property>
  <property fmtid="{D5CDD505-2E9C-101B-9397-08002B2CF9AE}" pid="3" name="PresentationFormat">
    <vt:lpwstr>Ekran Gösterisi (16:9)</vt:lpwstr>
  </property>
  <property fmtid="{D5CDD505-2E9C-101B-9397-08002B2CF9AE}" pid="4" name="Slides">
    <vt:i4>79</vt:i4>
  </property>
</Properties>
</file>